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1" r:id="rId3"/>
    <p:sldId id="310" r:id="rId4"/>
    <p:sldId id="311" r:id="rId5"/>
    <p:sldId id="312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262" r:id="rId32"/>
  </p:sldIdLst>
  <p:sldSz cx="10160000" cy="7620000"/>
  <p:notesSz cx="10160000" cy="7620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4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63" d="100"/>
          <a:sy n="63" d="100"/>
        </p:scale>
        <p:origin x="1392" y="78"/>
      </p:cViewPr>
      <p:guideLst>
        <p:guide orient="horz" pos="2880"/>
        <p:guide pos="2160"/>
        <p:guide pos="4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EEF1-20F7-4FBF-9B40-CC6D44934CE4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0" y="95250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16000" y="3667125"/>
            <a:ext cx="8128000" cy="3000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1B791-203A-4668-99C1-2062F80FA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31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B791-203A-4668-99C1-2062F80FA2B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51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014" y="3252933"/>
            <a:ext cx="578485" cy="673100"/>
          </a:xfrm>
          <a:custGeom>
            <a:avLst/>
            <a:gdLst/>
            <a:ahLst/>
            <a:cxnLst/>
            <a:rect l="l" t="t" r="r" b="b"/>
            <a:pathLst>
              <a:path w="578485" h="673100">
                <a:moveTo>
                  <a:pt x="2273" y="0"/>
                </a:moveTo>
                <a:lnTo>
                  <a:pt x="876" y="457"/>
                </a:lnTo>
                <a:lnTo>
                  <a:pt x="0" y="1435"/>
                </a:lnTo>
                <a:lnTo>
                  <a:pt x="50" y="671207"/>
                </a:lnTo>
                <a:lnTo>
                  <a:pt x="40309" y="672243"/>
                </a:lnTo>
                <a:lnTo>
                  <a:pt x="82016" y="672588"/>
                </a:lnTo>
                <a:lnTo>
                  <a:pt x="123723" y="672243"/>
                </a:lnTo>
                <a:lnTo>
                  <a:pt x="163982" y="671207"/>
                </a:lnTo>
                <a:lnTo>
                  <a:pt x="163916" y="571903"/>
                </a:lnTo>
                <a:lnTo>
                  <a:pt x="164104" y="522033"/>
                </a:lnTo>
                <a:lnTo>
                  <a:pt x="164084" y="452123"/>
                </a:lnTo>
                <a:lnTo>
                  <a:pt x="163948" y="423477"/>
                </a:lnTo>
                <a:lnTo>
                  <a:pt x="163208" y="373886"/>
                </a:lnTo>
                <a:lnTo>
                  <a:pt x="161772" y="325640"/>
                </a:lnTo>
                <a:lnTo>
                  <a:pt x="578218" y="325640"/>
                </a:lnTo>
                <a:lnTo>
                  <a:pt x="578218" y="258483"/>
                </a:lnTo>
                <a:lnTo>
                  <a:pt x="296214" y="258483"/>
                </a:lnTo>
                <a:lnTo>
                  <a:pt x="276078" y="222884"/>
                </a:lnTo>
                <a:lnTo>
                  <a:pt x="253731" y="182511"/>
                </a:lnTo>
                <a:lnTo>
                  <a:pt x="229971" y="138701"/>
                </a:lnTo>
                <a:lnTo>
                  <a:pt x="205597" y="92790"/>
                </a:lnTo>
                <a:lnTo>
                  <a:pt x="181409" y="46115"/>
                </a:lnTo>
                <a:lnTo>
                  <a:pt x="158203" y="12"/>
                </a:lnTo>
                <a:lnTo>
                  <a:pt x="2273" y="0"/>
                </a:lnTo>
                <a:close/>
              </a:path>
              <a:path w="578485" h="673100">
                <a:moveTo>
                  <a:pt x="578218" y="381012"/>
                </a:moveTo>
                <a:lnTo>
                  <a:pt x="408787" y="381012"/>
                </a:lnTo>
                <a:lnTo>
                  <a:pt x="414299" y="382117"/>
                </a:lnTo>
                <a:lnTo>
                  <a:pt x="414299" y="671207"/>
                </a:lnTo>
                <a:lnTo>
                  <a:pt x="454397" y="672364"/>
                </a:lnTo>
                <a:lnTo>
                  <a:pt x="495568" y="672450"/>
                </a:lnTo>
                <a:lnTo>
                  <a:pt x="578218" y="672191"/>
                </a:lnTo>
                <a:lnTo>
                  <a:pt x="578218" y="381012"/>
                </a:lnTo>
                <a:close/>
              </a:path>
              <a:path w="578485" h="673100">
                <a:moveTo>
                  <a:pt x="578218" y="672191"/>
                </a:moveTo>
                <a:lnTo>
                  <a:pt x="537084" y="672191"/>
                </a:lnTo>
                <a:lnTo>
                  <a:pt x="578218" y="672312"/>
                </a:lnTo>
                <a:close/>
              </a:path>
              <a:path w="578485" h="673100">
                <a:moveTo>
                  <a:pt x="578218" y="325640"/>
                </a:moveTo>
                <a:lnTo>
                  <a:pt x="161772" y="325640"/>
                </a:lnTo>
                <a:lnTo>
                  <a:pt x="196161" y="370988"/>
                </a:lnTo>
                <a:lnTo>
                  <a:pt x="262828" y="463807"/>
                </a:lnTo>
                <a:lnTo>
                  <a:pt x="296887" y="509498"/>
                </a:lnTo>
                <a:lnTo>
                  <a:pt x="322068" y="480935"/>
                </a:lnTo>
                <a:lnTo>
                  <a:pt x="374652" y="423477"/>
                </a:lnTo>
                <a:lnTo>
                  <a:pt x="399897" y="395414"/>
                </a:lnTo>
                <a:lnTo>
                  <a:pt x="404888" y="389750"/>
                </a:lnTo>
                <a:lnTo>
                  <a:pt x="408787" y="381012"/>
                </a:lnTo>
                <a:lnTo>
                  <a:pt x="578218" y="381012"/>
                </a:lnTo>
                <a:lnTo>
                  <a:pt x="578218" y="325640"/>
                </a:lnTo>
                <a:close/>
              </a:path>
              <a:path w="578485" h="673100">
                <a:moveTo>
                  <a:pt x="578218" y="188290"/>
                </a:moveTo>
                <a:lnTo>
                  <a:pt x="366674" y="188290"/>
                </a:lnTo>
                <a:lnTo>
                  <a:pt x="312639" y="241773"/>
                </a:lnTo>
                <a:lnTo>
                  <a:pt x="296214" y="258483"/>
                </a:lnTo>
                <a:lnTo>
                  <a:pt x="578218" y="258483"/>
                </a:lnTo>
                <a:lnTo>
                  <a:pt x="578218" y="18829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41541" y="3253401"/>
            <a:ext cx="975360" cy="763905"/>
          </a:xfrm>
          <a:custGeom>
            <a:avLst/>
            <a:gdLst/>
            <a:ahLst/>
            <a:cxnLst/>
            <a:rect l="l" t="t" r="r" b="b"/>
            <a:pathLst>
              <a:path w="975360" h="763904">
                <a:moveTo>
                  <a:pt x="975098" y="459181"/>
                </a:moveTo>
                <a:lnTo>
                  <a:pt x="807974" y="459181"/>
                </a:lnTo>
                <a:lnTo>
                  <a:pt x="801424" y="510348"/>
                </a:lnTo>
                <a:lnTo>
                  <a:pt x="786992" y="555620"/>
                </a:lnTo>
                <a:lnTo>
                  <a:pt x="767472" y="596463"/>
                </a:lnTo>
                <a:lnTo>
                  <a:pt x="745658" y="634346"/>
                </a:lnTo>
                <a:lnTo>
                  <a:pt x="724344" y="670737"/>
                </a:lnTo>
                <a:lnTo>
                  <a:pt x="759906" y="694608"/>
                </a:lnTo>
                <a:lnTo>
                  <a:pt x="860031" y="763777"/>
                </a:lnTo>
                <a:lnTo>
                  <a:pt x="883969" y="728557"/>
                </a:lnTo>
                <a:lnTo>
                  <a:pt x="908053" y="691364"/>
                </a:lnTo>
                <a:lnTo>
                  <a:pt x="930093" y="651887"/>
                </a:lnTo>
                <a:lnTo>
                  <a:pt x="947902" y="609815"/>
                </a:lnTo>
                <a:lnTo>
                  <a:pt x="960982" y="565328"/>
                </a:lnTo>
                <a:lnTo>
                  <a:pt x="970408" y="516753"/>
                </a:lnTo>
                <a:lnTo>
                  <a:pt x="975179" y="464315"/>
                </a:lnTo>
                <a:lnTo>
                  <a:pt x="975098" y="459181"/>
                </a:lnTo>
                <a:close/>
              </a:path>
              <a:path w="975360" h="763904">
                <a:moveTo>
                  <a:pt x="421411" y="187820"/>
                </a:moveTo>
                <a:lnTo>
                  <a:pt x="421411" y="671842"/>
                </a:lnTo>
                <a:lnTo>
                  <a:pt x="589000" y="671842"/>
                </a:lnTo>
                <a:lnTo>
                  <a:pt x="588781" y="596463"/>
                </a:lnTo>
                <a:lnTo>
                  <a:pt x="588739" y="510348"/>
                </a:lnTo>
                <a:lnTo>
                  <a:pt x="589127" y="460120"/>
                </a:lnTo>
                <a:lnTo>
                  <a:pt x="975098" y="459181"/>
                </a:lnTo>
                <a:lnTo>
                  <a:pt x="974293" y="408241"/>
                </a:lnTo>
                <a:lnTo>
                  <a:pt x="968988" y="357102"/>
                </a:lnTo>
                <a:lnTo>
                  <a:pt x="960330" y="309108"/>
                </a:lnTo>
                <a:lnTo>
                  <a:pt x="959940" y="307678"/>
                </a:lnTo>
                <a:lnTo>
                  <a:pt x="688392" y="307678"/>
                </a:lnTo>
                <a:lnTo>
                  <a:pt x="590016" y="307543"/>
                </a:lnTo>
                <a:lnTo>
                  <a:pt x="589800" y="189191"/>
                </a:lnTo>
                <a:lnTo>
                  <a:pt x="421411" y="187820"/>
                </a:lnTo>
                <a:close/>
              </a:path>
              <a:path w="975360" h="763904">
                <a:moveTo>
                  <a:pt x="888289" y="150456"/>
                </a:moveTo>
                <a:lnTo>
                  <a:pt x="588873" y="150456"/>
                </a:lnTo>
                <a:lnTo>
                  <a:pt x="605902" y="150984"/>
                </a:lnTo>
                <a:lnTo>
                  <a:pt x="633293" y="154381"/>
                </a:lnTo>
                <a:lnTo>
                  <a:pt x="699630" y="180670"/>
                </a:lnTo>
                <a:lnTo>
                  <a:pt x="729327" y="204757"/>
                </a:lnTo>
                <a:lnTo>
                  <a:pt x="773996" y="267138"/>
                </a:lnTo>
                <a:lnTo>
                  <a:pt x="788035" y="307441"/>
                </a:lnTo>
                <a:lnTo>
                  <a:pt x="688392" y="307678"/>
                </a:lnTo>
                <a:lnTo>
                  <a:pt x="959940" y="307678"/>
                </a:lnTo>
                <a:lnTo>
                  <a:pt x="948115" y="264339"/>
                </a:lnTo>
                <a:lnTo>
                  <a:pt x="932138" y="222873"/>
                </a:lnTo>
                <a:lnTo>
                  <a:pt x="912196" y="184788"/>
                </a:lnTo>
                <a:lnTo>
                  <a:pt x="888289" y="150456"/>
                </a:lnTo>
                <a:close/>
              </a:path>
              <a:path w="975360" h="763904">
                <a:moveTo>
                  <a:pt x="568667" y="0"/>
                </a:moveTo>
                <a:lnTo>
                  <a:pt x="0" y="342"/>
                </a:lnTo>
                <a:lnTo>
                  <a:pt x="21794" y="41135"/>
                </a:lnTo>
                <a:lnTo>
                  <a:pt x="61879" y="115048"/>
                </a:lnTo>
                <a:lnTo>
                  <a:pt x="80645" y="150647"/>
                </a:lnTo>
                <a:lnTo>
                  <a:pt x="888289" y="150456"/>
                </a:lnTo>
                <a:lnTo>
                  <a:pt x="888085" y="150164"/>
                </a:lnTo>
                <a:lnTo>
                  <a:pt x="862442" y="121308"/>
                </a:lnTo>
                <a:lnTo>
                  <a:pt x="830182" y="91869"/>
                </a:lnTo>
                <a:lnTo>
                  <a:pt x="791277" y="63678"/>
                </a:lnTo>
                <a:lnTo>
                  <a:pt x="745700" y="38564"/>
                </a:lnTo>
                <a:lnTo>
                  <a:pt x="693424" y="18360"/>
                </a:lnTo>
                <a:lnTo>
                  <a:pt x="634422" y="4895"/>
                </a:lnTo>
                <a:lnTo>
                  <a:pt x="56866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00154" y="3253672"/>
            <a:ext cx="518795" cy="671830"/>
          </a:xfrm>
          <a:custGeom>
            <a:avLst/>
            <a:gdLst/>
            <a:ahLst/>
            <a:cxnLst/>
            <a:rect l="l" t="t" r="r" b="b"/>
            <a:pathLst>
              <a:path w="518795" h="671829">
                <a:moveTo>
                  <a:pt x="150949" y="0"/>
                </a:moveTo>
                <a:lnTo>
                  <a:pt x="102413" y="7428"/>
                </a:lnTo>
                <a:lnTo>
                  <a:pt x="64871" y="26955"/>
                </a:lnTo>
                <a:lnTo>
                  <a:pt x="36545" y="54446"/>
                </a:lnTo>
                <a:lnTo>
                  <a:pt x="2607" y="122160"/>
                </a:lnTo>
                <a:lnTo>
                  <a:pt x="0" y="161555"/>
                </a:lnTo>
                <a:lnTo>
                  <a:pt x="6694" y="199575"/>
                </a:lnTo>
                <a:lnTo>
                  <a:pt x="36338" y="251053"/>
                </a:lnTo>
                <a:lnTo>
                  <a:pt x="88007" y="300520"/>
                </a:lnTo>
                <a:lnTo>
                  <a:pt x="125213" y="333908"/>
                </a:lnTo>
                <a:lnTo>
                  <a:pt x="164465" y="366713"/>
                </a:lnTo>
                <a:lnTo>
                  <a:pt x="244403" y="431398"/>
                </a:lnTo>
                <a:lnTo>
                  <a:pt x="282736" y="463689"/>
                </a:lnTo>
                <a:lnTo>
                  <a:pt x="290526" y="476752"/>
                </a:lnTo>
                <a:lnTo>
                  <a:pt x="290341" y="492278"/>
                </a:lnTo>
                <a:lnTo>
                  <a:pt x="281883" y="505264"/>
                </a:lnTo>
                <a:lnTo>
                  <a:pt x="264855" y="510705"/>
                </a:lnTo>
                <a:lnTo>
                  <a:pt x="48142" y="511162"/>
                </a:lnTo>
                <a:lnTo>
                  <a:pt x="41700" y="553346"/>
                </a:lnTo>
                <a:lnTo>
                  <a:pt x="31549" y="594769"/>
                </a:lnTo>
                <a:lnTo>
                  <a:pt x="17970" y="634491"/>
                </a:lnTo>
                <a:lnTo>
                  <a:pt x="1241" y="671576"/>
                </a:lnTo>
                <a:lnTo>
                  <a:pt x="337906" y="671715"/>
                </a:lnTo>
                <a:lnTo>
                  <a:pt x="407908" y="665859"/>
                </a:lnTo>
                <a:lnTo>
                  <a:pt x="469031" y="633468"/>
                </a:lnTo>
                <a:lnTo>
                  <a:pt x="493977" y="604623"/>
                </a:lnTo>
                <a:lnTo>
                  <a:pt x="510887" y="568741"/>
                </a:lnTo>
                <a:lnTo>
                  <a:pt x="518271" y="525881"/>
                </a:lnTo>
                <a:lnTo>
                  <a:pt x="513810" y="482284"/>
                </a:lnTo>
                <a:lnTo>
                  <a:pt x="498600" y="445900"/>
                </a:lnTo>
                <a:lnTo>
                  <a:pt x="451126" y="389140"/>
                </a:lnTo>
                <a:lnTo>
                  <a:pt x="416296" y="356741"/>
                </a:lnTo>
                <a:lnTo>
                  <a:pt x="379628" y="324000"/>
                </a:lnTo>
                <a:lnTo>
                  <a:pt x="341903" y="291282"/>
                </a:lnTo>
                <a:lnTo>
                  <a:pt x="230222" y="196938"/>
                </a:lnTo>
                <a:lnTo>
                  <a:pt x="223061" y="184072"/>
                </a:lnTo>
                <a:lnTo>
                  <a:pt x="224958" y="168851"/>
                </a:lnTo>
                <a:lnTo>
                  <a:pt x="234351" y="156085"/>
                </a:lnTo>
                <a:lnTo>
                  <a:pt x="249678" y="150583"/>
                </a:lnTo>
                <a:lnTo>
                  <a:pt x="494153" y="150583"/>
                </a:lnTo>
                <a:lnTo>
                  <a:pt x="481734" y="112426"/>
                </a:lnTo>
                <a:lnTo>
                  <a:pt x="468903" y="74785"/>
                </a:lnTo>
                <a:lnTo>
                  <a:pt x="455724" y="37489"/>
                </a:lnTo>
                <a:lnTo>
                  <a:pt x="442261" y="368"/>
                </a:lnTo>
                <a:lnTo>
                  <a:pt x="150949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41420" y="4020294"/>
            <a:ext cx="151765" cy="223520"/>
          </a:xfrm>
          <a:custGeom>
            <a:avLst/>
            <a:gdLst/>
            <a:ahLst/>
            <a:cxnLst/>
            <a:rect l="l" t="t" r="r" b="b"/>
            <a:pathLst>
              <a:path w="151764" h="223520">
                <a:moveTo>
                  <a:pt x="113703" y="0"/>
                </a:moveTo>
                <a:lnTo>
                  <a:pt x="77343" y="13157"/>
                </a:lnTo>
                <a:lnTo>
                  <a:pt x="36347" y="13157"/>
                </a:lnTo>
                <a:lnTo>
                  <a:pt x="77343" y="38163"/>
                </a:lnTo>
                <a:lnTo>
                  <a:pt x="119367" y="13157"/>
                </a:lnTo>
                <a:lnTo>
                  <a:pt x="77343" y="13157"/>
                </a:lnTo>
                <a:lnTo>
                  <a:pt x="42545" y="0"/>
                </a:lnTo>
                <a:lnTo>
                  <a:pt x="113703" y="0"/>
                </a:lnTo>
                <a:close/>
              </a:path>
              <a:path w="151764" h="223520">
                <a:moveTo>
                  <a:pt x="83781" y="48742"/>
                </a:moveTo>
                <a:lnTo>
                  <a:pt x="39825" y="51962"/>
                </a:lnTo>
                <a:lnTo>
                  <a:pt x="8481" y="74585"/>
                </a:lnTo>
                <a:lnTo>
                  <a:pt x="0" y="120662"/>
                </a:lnTo>
                <a:lnTo>
                  <a:pt x="187" y="141091"/>
                </a:lnTo>
                <a:lnTo>
                  <a:pt x="2832" y="181787"/>
                </a:lnTo>
                <a:lnTo>
                  <a:pt x="30416" y="217627"/>
                </a:lnTo>
                <a:lnTo>
                  <a:pt x="79921" y="223291"/>
                </a:lnTo>
                <a:lnTo>
                  <a:pt x="90870" y="223193"/>
                </a:lnTo>
                <a:lnTo>
                  <a:pt x="130972" y="214560"/>
                </a:lnTo>
                <a:lnTo>
                  <a:pt x="150025" y="183845"/>
                </a:lnTo>
                <a:lnTo>
                  <a:pt x="77343" y="183845"/>
                </a:lnTo>
                <a:lnTo>
                  <a:pt x="62187" y="182535"/>
                </a:lnTo>
                <a:lnTo>
                  <a:pt x="52979" y="177622"/>
                </a:lnTo>
                <a:lnTo>
                  <a:pt x="48412" y="167632"/>
                </a:lnTo>
                <a:lnTo>
                  <a:pt x="47180" y="151091"/>
                </a:lnTo>
                <a:lnTo>
                  <a:pt x="47292" y="129090"/>
                </a:lnTo>
                <a:lnTo>
                  <a:pt x="57746" y="91087"/>
                </a:lnTo>
                <a:lnTo>
                  <a:pt x="75793" y="88442"/>
                </a:lnTo>
                <a:lnTo>
                  <a:pt x="149545" y="88442"/>
                </a:lnTo>
                <a:lnTo>
                  <a:pt x="149275" y="86372"/>
                </a:lnTo>
                <a:lnTo>
                  <a:pt x="127622" y="54406"/>
                </a:lnTo>
                <a:lnTo>
                  <a:pt x="99992" y="48975"/>
                </a:lnTo>
                <a:lnTo>
                  <a:pt x="83781" y="48742"/>
                </a:lnTo>
                <a:close/>
              </a:path>
              <a:path w="151764" h="223520">
                <a:moveTo>
                  <a:pt x="151345" y="157022"/>
                </a:moveTo>
                <a:lnTo>
                  <a:pt x="105702" y="157022"/>
                </a:lnTo>
                <a:lnTo>
                  <a:pt x="105926" y="158764"/>
                </a:lnTo>
                <a:lnTo>
                  <a:pt x="105937" y="162191"/>
                </a:lnTo>
                <a:lnTo>
                  <a:pt x="104685" y="172749"/>
                </a:lnTo>
                <a:lnTo>
                  <a:pt x="100161" y="179462"/>
                </a:lnTo>
                <a:lnTo>
                  <a:pt x="91384" y="182886"/>
                </a:lnTo>
                <a:lnTo>
                  <a:pt x="77343" y="183845"/>
                </a:lnTo>
                <a:lnTo>
                  <a:pt x="150025" y="183845"/>
                </a:lnTo>
                <a:lnTo>
                  <a:pt x="150565" y="180896"/>
                </a:lnTo>
                <a:lnTo>
                  <a:pt x="151345" y="162191"/>
                </a:lnTo>
                <a:lnTo>
                  <a:pt x="151345" y="157022"/>
                </a:lnTo>
                <a:close/>
              </a:path>
              <a:path w="151764" h="223520">
                <a:moveTo>
                  <a:pt x="149545" y="88442"/>
                </a:moveTo>
                <a:lnTo>
                  <a:pt x="75793" y="88442"/>
                </a:lnTo>
                <a:lnTo>
                  <a:pt x="86581" y="88809"/>
                </a:lnTo>
                <a:lnTo>
                  <a:pt x="94200" y="90020"/>
                </a:lnTo>
                <a:lnTo>
                  <a:pt x="104940" y="111645"/>
                </a:lnTo>
                <a:lnTo>
                  <a:pt x="150571" y="111645"/>
                </a:lnTo>
                <a:lnTo>
                  <a:pt x="150352" y="99009"/>
                </a:lnTo>
                <a:lnTo>
                  <a:pt x="150242" y="95656"/>
                </a:lnTo>
                <a:lnTo>
                  <a:pt x="150041" y="92246"/>
                </a:lnTo>
                <a:lnTo>
                  <a:pt x="149545" y="88442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411838" y="422297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085" y="0"/>
                </a:lnTo>
              </a:path>
            </a:pathLst>
          </a:custGeom>
          <a:ln w="3810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11838" y="41874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151" y="0"/>
                </a:lnTo>
              </a:path>
            </a:pathLst>
          </a:custGeom>
          <a:ln w="3302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411838" y="415503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80" y="0"/>
                </a:lnTo>
              </a:path>
            </a:pathLst>
          </a:custGeom>
          <a:ln w="3175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411838" y="41239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151" y="0"/>
                </a:lnTo>
              </a:path>
            </a:pathLst>
          </a:custGeom>
          <a:ln w="30479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411838" y="408962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536" y="0"/>
                </a:lnTo>
              </a:path>
            </a:pathLst>
          </a:custGeom>
          <a:ln w="3810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555976" y="4069031"/>
            <a:ext cx="147955" cy="174625"/>
          </a:xfrm>
          <a:custGeom>
            <a:avLst/>
            <a:gdLst/>
            <a:ahLst/>
            <a:cxnLst/>
            <a:rect l="l" t="t" r="r" b="b"/>
            <a:pathLst>
              <a:path w="147954" h="174625">
                <a:moveTo>
                  <a:pt x="43827" y="117576"/>
                </a:moveTo>
                <a:lnTo>
                  <a:pt x="0" y="117576"/>
                </a:lnTo>
                <a:lnTo>
                  <a:pt x="324" y="131230"/>
                </a:lnTo>
                <a:lnTo>
                  <a:pt x="28352" y="170624"/>
                </a:lnTo>
                <a:lnTo>
                  <a:pt x="76047" y="174561"/>
                </a:lnTo>
                <a:lnTo>
                  <a:pt x="98080" y="173924"/>
                </a:lnTo>
                <a:lnTo>
                  <a:pt x="135102" y="161658"/>
                </a:lnTo>
                <a:lnTo>
                  <a:pt x="146054" y="138455"/>
                </a:lnTo>
                <a:lnTo>
                  <a:pt x="91008" y="138455"/>
                </a:lnTo>
                <a:lnTo>
                  <a:pt x="63553" y="138367"/>
                </a:lnTo>
                <a:lnTo>
                  <a:pt x="43827" y="128143"/>
                </a:lnTo>
                <a:lnTo>
                  <a:pt x="43827" y="117576"/>
                </a:lnTo>
                <a:close/>
              </a:path>
              <a:path w="147954" h="174625">
                <a:moveTo>
                  <a:pt x="73736" y="0"/>
                </a:moveTo>
                <a:lnTo>
                  <a:pt x="23806" y="5545"/>
                </a:lnTo>
                <a:lnTo>
                  <a:pt x="1094" y="37100"/>
                </a:lnTo>
                <a:lnTo>
                  <a:pt x="253" y="51308"/>
                </a:lnTo>
                <a:lnTo>
                  <a:pt x="1796" y="71105"/>
                </a:lnTo>
                <a:lnTo>
                  <a:pt x="29387" y="100037"/>
                </a:lnTo>
                <a:lnTo>
                  <a:pt x="80175" y="105194"/>
                </a:lnTo>
                <a:lnTo>
                  <a:pt x="91218" y="106422"/>
                </a:lnTo>
                <a:lnTo>
                  <a:pt x="97907" y="109031"/>
                </a:lnTo>
                <a:lnTo>
                  <a:pt x="101209" y="113718"/>
                </a:lnTo>
                <a:lnTo>
                  <a:pt x="102095" y="121183"/>
                </a:lnTo>
                <a:lnTo>
                  <a:pt x="102095" y="128143"/>
                </a:lnTo>
                <a:lnTo>
                  <a:pt x="100545" y="132016"/>
                </a:lnTo>
                <a:lnTo>
                  <a:pt x="97205" y="134848"/>
                </a:lnTo>
                <a:lnTo>
                  <a:pt x="93303" y="137941"/>
                </a:lnTo>
                <a:lnTo>
                  <a:pt x="91008" y="138455"/>
                </a:lnTo>
                <a:lnTo>
                  <a:pt x="146054" y="138455"/>
                </a:lnTo>
                <a:lnTo>
                  <a:pt x="146818" y="134247"/>
                </a:lnTo>
                <a:lnTo>
                  <a:pt x="147384" y="121183"/>
                </a:lnTo>
                <a:lnTo>
                  <a:pt x="147418" y="117576"/>
                </a:lnTo>
                <a:lnTo>
                  <a:pt x="146694" y="103720"/>
                </a:lnTo>
                <a:lnTo>
                  <a:pt x="115797" y="72128"/>
                </a:lnTo>
                <a:lnTo>
                  <a:pt x="68486" y="67608"/>
                </a:lnTo>
                <a:lnTo>
                  <a:pt x="58650" y="66744"/>
                </a:lnTo>
                <a:lnTo>
                  <a:pt x="54035" y="65833"/>
                </a:lnTo>
                <a:lnTo>
                  <a:pt x="48209" y="62915"/>
                </a:lnTo>
                <a:lnTo>
                  <a:pt x="46405" y="58254"/>
                </a:lnTo>
                <a:lnTo>
                  <a:pt x="46479" y="51308"/>
                </a:lnTo>
                <a:lnTo>
                  <a:pt x="47601" y="43546"/>
                </a:lnTo>
                <a:lnTo>
                  <a:pt x="51916" y="38415"/>
                </a:lnTo>
                <a:lnTo>
                  <a:pt x="60437" y="35797"/>
                </a:lnTo>
                <a:lnTo>
                  <a:pt x="74256" y="35064"/>
                </a:lnTo>
                <a:lnTo>
                  <a:pt x="141643" y="35064"/>
                </a:lnTo>
                <a:lnTo>
                  <a:pt x="140355" y="28422"/>
                </a:lnTo>
                <a:lnTo>
                  <a:pt x="96928" y="736"/>
                </a:lnTo>
                <a:lnTo>
                  <a:pt x="73736" y="0"/>
                </a:lnTo>
                <a:close/>
              </a:path>
              <a:path w="147954" h="174625">
                <a:moveTo>
                  <a:pt x="141643" y="35064"/>
                </a:moveTo>
                <a:lnTo>
                  <a:pt x="74256" y="35064"/>
                </a:lnTo>
                <a:lnTo>
                  <a:pt x="86304" y="35760"/>
                </a:lnTo>
                <a:lnTo>
                  <a:pt x="93716" y="38315"/>
                </a:lnTo>
                <a:lnTo>
                  <a:pt x="97456" y="43433"/>
                </a:lnTo>
                <a:lnTo>
                  <a:pt x="98425" y="51308"/>
                </a:lnTo>
                <a:lnTo>
                  <a:pt x="98488" y="54914"/>
                </a:lnTo>
                <a:lnTo>
                  <a:pt x="142316" y="54914"/>
                </a:lnTo>
                <a:lnTo>
                  <a:pt x="142582" y="47180"/>
                </a:lnTo>
                <a:lnTo>
                  <a:pt x="142037" y="37100"/>
                </a:lnTo>
                <a:lnTo>
                  <a:pt x="141643" y="35064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725624" y="4070314"/>
            <a:ext cx="165100" cy="172085"/>
          </a:xfrm>
          <a:custGeom>
            <a:avLst/>
            <a:gdLst/>
            <a:ahLst/>
            <a:cxnLst/>
            <a:rect l="l" t="t" r="r" b="b"/>
            <a:pathLst>
              <a:path w="165100" h="172085">
                <a:moveTo>
                  <a:pt x="46151" y="0"/>
                </a:moveTo>
                <a:lnTo>
                  <a:pt x="0" y="0"/>
                </a:lnTo>
                <a:lnTo>
                  <a:pt x="0" y="171983"/>
                </a:lnTo>
                <a:lnTo>
                  <a:pt x="46151" y="171983"/>
                </a:lnTo>
                <a:lnTo>
                  <a:pt x="46151" y="104165"/>
                </a:lnTo>
                <a:lnTo>
                  <a:pt x="113740" y="104165"/>
                </a:lnTo>
                <a:lnTo>
                  <a:pt x="99009" y="84582"/>
                </a:lnTo>
                <a:lnTo>
                  <a:pt x="112923" y="65239"/>
                </a:lnTo>
                <a:lnTo>
                  <a:pt x="46151" y="65239"/>
                </a:lnTo>
                <a:lnTo>
                  <a:pt x="46151" y="0"/>
                </a:lnTo>
                <a:close/>
              </a:path>
              <a:path w="165100" h="172085">
                <a:moveTo>
                  <a:pt x="113740" y="104165"/>
                </a:moveTo>
                <a:lnTo>
                  <a:pt x="60337" y="104165"/>
                </a:lnTo>
                <a:lnTo>
                  <a:pt x="108292" y="171983"/>
                </a:lnTo>
                <a:lnTo>
                  <a:pt x="164757" y="171983"/>
                </a:lnTo>
                <a:lnTo>
                  <a:pt x="113740" y="104165"/>
                </a:lnTo>
                <a:close/>
              </a:path>
              <a:path w="165100" h="172085">
                <a:moveTo>
                  <a:pt x="159854" y="0"/>
                </a:moveTo>
                <a:lnTo>
                  <a:pt x="104165" y="0"/>
                </a:lnTo>
                <a:lnTo>
                  <a:pt x="60083" y="65239"/>
                </a:lnTo>
                <a:lnTo>
                  <a:pt x="112923" y="65239"/>
                </a:lnTo>
                <a:lnTo>
                  <a:pt x="159854" y="0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888579" y="4019522"/>
            <a:ext cx="170180" cy="222885"/>
          </a:xfrm>
          <a:custGeom>
            <a:avLst/>
            <a:gdLst/>
            <a:ahLst/>
            <a:cxnLst/>
            <a:rect l="l" t="t" r="r" b="b"/>
            <a:pathLst>
              <a:path w="170179" h="222885">
                <a:moveTo>
                  <a:pt x="117830" y="0"/>
                </a:moveTo>
                <a:lnTo>
                  <a:pt x="67805" y="23202"/>
                </a:lnTo>
                <a:lnTo>
                  <a:pt x="72186" y="38163"/>
                </a:lnTo>
                <a:lnTo>
                  <a:pt x="125818" y="26809"/>
                </a:lnTo>
                <a:lnTo>
                  <a:pt x="117830" y="0"/>
                </a:lnTo>
                <a:close/>
              </a:path>
              <a:path w="170179" h="222885">
                <a:moveTo>
                  <a:pt x="52590" y="50799"/>
                </a:moveTo>
                <a:lnTo>
                  <a:pt x="0" y="50799"/>
                </a:lnTo>
                <a:lnTo>
                  <a:pt x="60845" y="162953"/>
                </a:lnTo>
                <a:lnTo>
                  <a:pt x="60845" y="222770"/>
                </a:lnTo>
                <a:lnTo>
                  <a:pt x="106997" y="222770"/>
                </a:lnTo>
                <a:lnTo>
                  <a:pt x="106997" y="162953"/>
                </a:lnTo>
                <a:lnTo>
                  <a:pt x="132634" y="117068"/>
                </a:lnTo>
                <a:lnTo>
                  <a:pt x="83286" y="117068"/>
                </a:lnTo>
                <a:lnTo>
                  <a:pt x="80949" y="111391"/>
                </a:lnTo>
                <a:lnTo>
                  <a:pt x="75806" y="100558"/>
                </a:lnTo>
                <a:lnTo>
                  <a:pt x="68071" y="83794"/>
                </a:lnTo>
                <a:lnTo>
                  <a:pt x="52590" y="50799"/>
                </a:lnTo>
                <a:close/>
              </a:path>
              <a:path w="170179" h="222885">
                <a:moveTo>
                  <a:pt x="169659" y="50799"/>
                </a:moveTo>
                <a:lnTo>
                  <a:pt x="116535" y="50799"/>
                </a:lnTo>
                <a:lnTo>
                  <a:pt x="100545" y="83794"/>
                </a:lnTo>
                <a:lnTo>
                  <a:pt x="92884" y="99845"/>
                </a:lnTo>
                <a:lnTo>
                  <a:pt x="88880" y="108310"/>
                </a:lnTo>
                <a:lnTo>
                  <a:pt x="84823" y="117068"/>
                </a:lnTo>
                <a:lnTo>
                  <a:pt x="132634" y="117068"/>
                </a:lnTo>
                <a:lnTo>
                  <a:pt x="169659" y="50799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30693" y="4069031"/>
            <a:ext cx="147955" cy="174625"/>
          </a:xfrm>
          <a:custGeom>
            <a:avLst/>
            <a:gdLst/>
            <a:ahLst/>
            <a:cxnLst/>
            <a:rect l="l" t="t" r="r" b="b"/>
            <a:pathLst>
              <a:path w="147954" h="174625">
                <a:moveTo>
                  <a:pt x="43827" y="117576"/>
                </a:moveTo>
                <a:lnTo>
                  <a:pt x="0" y="117576"/>
                </a:lnTo>
                <a:lnTo>
                  <a:pt x="324" y="131230"/>
                </a:lnTo>
                <a:lnTo>
                  <a:pt x="28354" y="170624"/>
                </a:lnTo>
                <a:lnTo>
                  <a:pt x="76047" y="174561"/>
                </a:lnTo>
                <a:lnTo>
                  <a:pt x="98080" y="173924"/>
                </a:lnTo>
                <a:lnTo>
                  <a:pt x="135102" y="161658"/>
                </a:lnTo>
                <a:lnTo>
                  <a:pt x="146045" y="138455"/>
                </a:lnTo>
                <a:lnTo>
                  <a:pt x="91008" y="138455"/>
                </a:lnTo>
                <a:lnTo>
                  <a:pt x="63553" y="138367"/>
                </a:lnTo>
                <a:lnTo>
                  <a:pt x="43827" y="128143"/>
                </a:lnTo>
                <a:lnTo>
                  <a:pt x="43827" y="117576"/>
                </a:lnTo>
                <a:close/>
              </a:path>
              <a:path w="147954" h="174625">
                <a:moveTo>
                  <a:pt x="73736" y="0"/>
                </a:moveTo>
                <a:lnTo>
                  <a:pt x="23801" y="5545"/>
                </a:lnTo>
                <a:lnTo>
                  <a:pt x="1094" y="37100"/>
                </a:lnTo>
                <a:lnTo>
                  <a:pt x="253" y="51308"/>
                </a:lnTo>
                <a:lnTo>
                  <a:pt x="1796" y="71105"/>
                </a:lnTo>
                <a:lnTo>
                  <a:pt x="29387" y="100037"/>
                </a:lnTo>
                <a:lnTo>
                  <a:pt x="80175" y="105194"/>
                </a:lnTo>
                <a:lnTo>
                  <a:pt x="91213" y="106422"/>
                </a:lnTo>
                <a:lnTo>
                  <a:pt x="97902" y="109031"/>
                </a:lnTo>
                <a:lnTo>
                  <a:pt x="101208" y="113718"/>
                </a:lnTo>
                <a:lnTo>
                  <a:pt x="102095" y="121183"/>
                </a:lnTo>
                <a:lnTo>
                  <a:pt x="102095" y="128143"/>
                </a:lnTo>
                <a:lnTo>
                  <a:pt x="100545" y="132016"/>
                </a:lnTo>
                <a:lnTo>
                  <a:pt x="97205" y="134848"/>
                </a:lnTo>
                <a:lnTo>
                  <a:pt x="93303" y="137941"/>
                </a:lnTo>
                <a:lnTo>
                  <a:pt x="91008" y="138455"/>
                </a:lnTo>
                <a:lnTo>
                  <a:pt x="146045" y="138455"/>
                </a:lnTo>
                <a:lnTo>
                  <a:pt x="146807" y="134247"/>
                </a:lnTo>
                <a:lnTo>
                  <a:pt x="147372" y="121183"/>
                </a:lnTo>
                <a:lnTo>
                  <a:pt x="147405" y="117576"/>
                </a:lnTo>
                <a:lnTo>
                  <a:pt x="146683" y="103720"/>
                </a:lnTo>
                <a:lnTo>
                  <a:pt x="115787" y="72128"/>
                </a:lnTo>
                <a:lnTo>
                  <a:pt x="68486" y="67608"/>
                </a:lnTo>
                <a:lnTo>
                  <a:pt x="58648" y="66744"/>
                </a:lnTo>
                <a:lnTo>
                  <a:pt x="54030" y="65833"/>
                </a:lnTo>
                <a:lnTo>
                  <a:pt x="48209" y="62915"/>
                </a:lnTo>
                <a:lnTo>
                  <a:pt x="46405" y="58254"/>
                </a:lnTo>
                <a:lnTo>
                  <a:pt x="46479" y="51308"/>
                </a:lnTo>
                <a:lnTo>
                  <a:pt x="47601" y="43546"/>
                </a:lnTo>
                <a:lnTo>
                  <a:pt x="51914" y="38415"/>
                </a:lnTo>
                <a:lnTo>
                  <a:pt x="60432" y="35797"/>
                </a:lnTo>
                <a:lnTo>
                  <a:pt x="74244" y="35064"/>
                </a:lnTo>
                <a:lnTo>
                  <a:pt x="141632" y="35064"/>
                </a:lnTo>
                <a:lnTo>
                  <a:pt x="140347" y="28422"/>
                </a:lnTo>
                <a:lnTo>
                  <a:pt x="96928" y="736"/>
                </a:lnTo>
                <a:lnTo>
                  <a:pt x="73736" y="0"/>
                </a:lnTo>
                <a:close/>
              </a:path>
              <a:path w="147954" h="174625">
                <a:moveTo>
                  <a:pt x="141632" y="35064"/>
                </a:moveTo>
                <a:lnTo>
                  <a:pt x="74244" y="35064"/>
                </a:lnTo>
                <a:lnTo>
                  <a:pt x="86299" y="35760"/>
                </a:lnTo>
                <a:lnTo>
                  <a:pt x="93714" y="38315"/>
                </a:lnTo>
                <a:lnTo>
                  <a:pt x="97456" y="43433"/>
                </a:lnTo>
                <a:lnTo>
                  <a:pt x="98425" y="51308"/>
                </a:lnTo>
                <a:lnTo>
                  <a:pt x="98488" y="54914"/>
                </a:lnTo>
                <a:lnTo>
                  <a:pt x="142316" y="54914"/>
                </a:lnTo>
                <a:lnTo>
                  <a:pt x="142570" y="47180"/>
                </a:lnTo>
                <a:lnTo>
                  <a:pt x="142026" y="37100"/>
                </a:lnTo>
                <a:lnTo>
                  <a:pt x="141632" y="35064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300338" y="422297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085" y="0"/>
                </a:lnTo>
              </a:path>
            </a:pathLst>
          </a:custGeom>
          <a:ln w="3810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300338" y="41874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151" y="0"/>
                </a:lnTo>
              </a:path>
            </a:pathLst>
          </a:custGeom>
          <a:ln w="3302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300338" y="415503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80" y="0"/>
                </a:lnTo>
              </a:path>
            </a:pathLst>
          </a:custGeom>
          <a:ln w="3175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300338" y="41239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151" y="0"/>
                </a:lnTo>
              </a:path>
            </a:pathLst>
          </a:custGeom>
          <a:ln w="30479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300338" y="408962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536" y="0"/>
                </a:lnTo>
              </a:path>
            </a:pathLst>
          </a:custGeom>
          <a:ln w="3810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35699" y="4070318"/>
            <a:ext cx="170815" cy="172085"/>
          </a:xfrm>
          <a:custGeom>
            <a:avLst/>
            <a:gdLst/>
            <a:ahLst/>
            <a:cxnLst/>
            <a:rect l="l" t="t" r="r" b="b"/>
            <a:pathLst>
              <a:path w="170814" h="172085">
                <a:moveTo>
                  <a:pt x="46672" y="0"/>
                </a:moveTo>
                <a:lnTo>
                  <a:pt x="0" y="0"/>
                </a:lnTo>
                <a:lnTo>
                  <a:pt x="48729" y="171983"/>
                </a:lnTo>
                <a:lnTo>
                  <a:pt x="120154" y="171983"/>
                </a:lnTo>
                <a:lnTo>
                  <a:pt x="131690" y="132524"/>
                </a:lnTo>
                <a:lnTo>
                  <a:pt x="83794" y="132524"/>
                </a:lnTo>
                <a:lnTo>
                  <a:pt x="79508" y="115893"/>
                </a:lnTo>
                <a:lnTo>
                  <a:pt x="77304" y="107578"/>
                </a:lnTo>
                <a:lnTo>
                  <a:pt x="75031" y="99263"/>
                </a:lnTo>
                <a:lnTo>
                  <a:pt x="72715" y="91102"/>
                </a:lnTo>
                <a:lnTo>
                  <a:pt x="65760" y="66268"/>
                </a:lnTo>
                <a:lnTo>
                  <a:pt x="46672" y="0"/>
                </a:lnTo>
                <a:close/>
              </a:path>
              <a:path w="170814" h="172085">
                <a:moveTo>
                  <a:pt x="170434" y="0"/>
                </a:moveTo>
                <a:lnTo>
                  <a:pt x="122732" y="0"/>
                </a:lnTo>
                <a:lnTo>
                  <a:pt x="103403" y="66268"/>
                </a:lnTo>
                <a:lnTo>
                  <a:pt x="98618" y="83180"/>
                </a:lnTo>
                <a:lnTo>
                  <a:pt x="93956" y="99877"/>
                </a:lnTo>
                <a:lnTo>
                  <a:pt x="89439" y="116333"/>
                </a:lnTo>
                <a:lnTo>
                  <a:pt x="85090" y="132524"/>
                </a:lnTo>
                <a:lnTo>
                  <a:pt x="131690" y="132524"/>
                </a:lnTo>
                <a:lnTo>
                  <a:pt x="170434" y="0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619534" y="422297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085" y="0"/>
                </a:lnTo>
              </a:path>
            </a:pathLst>
          </a:custGeom>
          <a:ln w="3810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619534" y="41874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151" y="0"/>
                </a:lnTo>
              </a:path>
            </a:pathLst>
          </a:custGeom>
          <a:ln w="3302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619534" y="415503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80" y="0"/>
                </a:lnTo>
              </a:path>
            </a:pathLst>
          </a:custGeom>
          <a:ln w="3175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619534" y="41239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151" y="0"/>
                </a:lnTo>
              </a:path>
            </a:pathLst>
          </a:custGeom>
          <a:ln w="30479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619534" y="408962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536" y="0"/>
                </a:lnTo>
              </a:path>
            </a:pathLst>
          </a:custGeom>
          <a:ln w="3810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769074" y="4070313"/>
            <a:ext cx="148590" cy="172085"/>
          </a:xfrm>
          <a:custGeom>
            <a:avLst/>
            <a:gdLst/>
            <a:ahLst/>
            <a:cxnLst/>
            <a:rect l="l" t="t" r="r" b="b"/>
            <a:pathLst>
              <a:path w="148589" h="172085">
                <a:moveTo>
                  <a:pt x="86893" y="0"/>
                </a:moveTo>
                <a:lnTo>
                  <a:pt x="0" y="0"/>
                </a:lnTo>
                <a:lnTo>
                  <a:pt x="0" y="171983"/>
                </a:lnTo>
                <a:lnTo>
                  <a:pt x="46151" y="171983"/>
                </a:lnTo>
                <a:lnTo>
                  <a:pt x="46151" y="126339"/>
                </a:lnTo>
                <a:lnTo>
                  <a:pt x="144865" y="126339"/>
                </a:lnTo>
                <a:lnTo>
                  <a:pt x="144846" y="126191"/>
                </a:lnTo>
                <a:lnTo>
                  <a:pt x="139139" y="115938"/>
                </a:lnTo>
                <a:lnTo>
                  <a:pt x="129420" y="109600"/>
                </a:lnTo>
                <a:lnTo>
                  <a:pt x="115519" y="107010"/>
                </a:lnTo>
                <a:lnTo>
                  <a:pt x="115519" y="105206"/>
                </a:lnTo>
                <a:lnTo>
                  <a:pt x="143225" y="87414"/>
                </a:lnTo>
                <a:lnTo>
                  <a:pt x="46151" y="87414"/>
                </a:lnTo>
                <a:lnTo>
                  <a:pt x="46151" y="39458"/>
                </a:lnTo>
                <a:lnTo>
                  <a:pt x="147254" y="39458"/>
                </a:lnTo>
                <a:lnTo>
                  <a:pt x="147187" y="38195"/>
                </a:lnTo>
                <a:lnTo>
                  <a:pt x="124857" y="5223"/>
                </a:lnTo>
                <a:lnTo>
                  <a:pt x="103092" y="483"/>
                </a:lnTo>
                <a:lnTo>
                  <a:pt x="86893" y="0"/>
                </a:lnTo>
                <a:close/>
              </a:path>
              <a:path w="148589" h="172085">
                <a:moveTo>
                  <a:pt x="144865" y="126339"/>
                </a:moveTo>
                <a:lnTo>
                  <a:pt x="80441" y="126339"/>
                </a:lnTo>
                <a:lnTo>
                  <a:pt x="89561" y="127530"/>
                </a:lnTo>
                <a:lnTo>
                  <a:pt x="95532" y="131405"/>
                </a:lnTo>
                <a:lnTo>
                  <a:pt x="98794" y="138421"/>
                </a:lnTo>
                <a:lnTo>
                  <a:pt x="99783" y="149034"/>
                </a:lnTo>
                <a:lnTo>
                  <a:pt x="99783" y="171983"/>
                </a:lnTo>
                <a:lnTo>
                  <a:pt x="146710" y="171983"/>
                </a:lnTo>
                <a:lnTo>
                  <a:pt x="146710" y="140525"/>
                </a:lnTo>
                <a:lnTo>
                  <a:pt x="144865" y="126339"/>
                </a:lnTo>
                <a:close/>
              </a:path>
              <a:path w="148589" h="172085">
                <a:moveTo>
                  <a:pt x="147254" y="39458"/>
                </a:moveTo>
                <a:lnTo>
                  <a:pt x="80441" y="39458"/>
                </a:lnTo>
                <a:lnTo>
                  <a:pt x="90809" y="40288"/>
                </a:lnTo>
                <a:lnTo>
                  <a:pt x="97013" y="43389"/>
                </a:lnTo>
                <a:lnTo>
                  <a:pt x="100024" y="49681"/>
                </a:lnTo>
                <a:lnTo>
                  <a:pt x="100812" y="60083"/>
                </a:lnTo>
                <a:lnTo>
                  <a:pt x="100132" y="74142"/>
                </a:lnTo>
                <a:lnTo>
                  <a:pt x="97494" y="82449"/>
                </a:lnTo>
                <a:lnTo>
                  <a:pt x="92004" y="86406"/>
                </a:lnTo>
                <a:lnTo>
                  <a:pt x="82765" y="87414"/>
                </a:lnTo>
                <a:lnTo>
                  <a:pt x="143225" y="87414"/>
                </a:lnTo>
                <a:lnTo>
                  <a:pt x="145392" y="82154"/>
                </a:lnTo>
                <a:lnTo>
                  <a:pt x="147388" y="70007"/>
                </a:lnTo>
                <a:lnTo>
                  <a:pt x="148005" y="53632"/>
                </a:lnTo>
                <a:lnTo>
                  <a:pt x="147254" y="39458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800870" y="6655016"/>
            <a:ext cx="713105" cy="475615"/>
          </a:xfrm>
          <a:custGeom>
            <a:avLst/>
            <a:gdLst/>
            <a:ahLst/>
            <a:cxnLst/>
            <a:rect l="l" t="t" r="r" b="b"/>
            <a:pathLst>
              <a:path w="713104" h="475615">
                <a:moveTo>
                  <a:pt x="0" y="0"/>
                </a:moveTo>
                <a:lnTo>
                  <a:pt x="712635" y="0"/>
                </a:lnTo>
                <a:lnTo>
                  <a:pt x="712635" y="475106"/>
                </a:lnTo>
                <a:lnTo>
                  <a:pt x="0" y="475106"/>
                </a:lnTo>
                <a:lnTo>
                  <a:pt x="0" y="0"/>
                </a:lnTo>
                <a:close/>
              </a:path>
            </a:pathLst>
          </a:custGeom>
          <a:solidFill>
            <a:srgbClr val="204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132091" y="6707858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59">
                <a:moveTo>
                  <a:pt x="50203" y="18173"/>
                </a:moveTo>
                <a:lnTo>
                  <a:pt x="0" y="18173"/>
                </a:lnTo>
                <a:lnTo>
                  <a:pt x="15532" y="29451"/>
                </a:lnTo>
                <a:lnTo>
                  <a:pt x="9639" y="47688"/>
                </a:lnTo>
                <a:lnTo>
                  <a:pt x="25133" y="36449"/>
                </a:lnTo>
                <a:lnTo>
                  <a:pt x="36979" y="36449"/>
                </a:lnTo>
                <a:lnTo>
                  <a:pt x="34709" y="29451"/>
                </a:lnTo>
                <a:lnTo>
                  <a:pt x="50203" y="18173"/>
                </a:lnTo>
                <a:close/>
              </a:path>
              <a:path w="50800" h="48259">
                <a:moveTo>
                  <a:pt x="36979" y="36449"/>
                </a:moveTo>
                <a:lnTo>
                  <a:pt x="25133" y="36449"/>
                </a:lnTo>
                <a:lnTo>
                  <a:pt x="40627" y="47688"/>
                </a:lnTo>
                <a:lnTo>
                  <a:pt x="36979" y="36449"/>
                </a:lnTo>
                <a:close/>
              </a:path>
              <a:path w="50800" h="48259">
                <a:moveTo>
                  <a:pt x="25133" y="0"/>
                </a:moveTo>
                <a:lnTo>
                  <a:pt x="19177" y="18173"/>
                </a:lnTo>
                <a:lnTo>
                  <a:pt x="31051" y="18173"/>
                </a:lnTo>
                <a:lnTo>
                  <a:pt x="25133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052958" y="6729078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50177" y="18173"/>
                </a:moveTo>
                <a:lnTo>
                  <a:pt x="0" y="18173"/>
                </a:lnTo>
                <a:lnTo>
                  <a:pt x="15468" y="29489"/>
                </a:lnTo>
                <a:lnTo>
                  <a:pt x="9550" y="47688"/>
                </a:lnTo>
                <a:lnTo>
                  <a:pt x="25107" y="36448"/>
                </a:lnTo>
                <a:lnTo>
                  <a:pt x="36897" y="36448"/>
                </a:lnTo>
                <a:lnTo>
                  <a:pt x="34620" y="29489"/>
                </a:lnTo>
                <a:lnTo>
                  <a:pt x="50177" y="18173"/>
                </a:lnTo>
                <a:close/>
              </a:path>
              <a:path w="50164" h="48259">
                <a:moveTo>
                  <a:pt x="36897" y="36448"/>
                </a:moveTo>
                <a:lnTo>
                  <a:pt x="25107" y="36448"/>
                </a:lnTo>
                <a:lnTo>
                  <a:pt x="40576" y="47688"/>
                </a:lnTo>
                <a:lnTo>
                  <a:pt x="36897" y="36448"/>
                </a:lnTo>
                <a:close/>
              </a:path>
              <a:path w="50164" h="48259">
                <a:moveTo>
                  <a:pt x="25107" y="0"/>
                </a:moveTo>
                <a:lnTo>
                  <a:pt x="19151" y="18173"/>
                </a:lnTo>
                <a:lnTo>
                  <a:pt x="31000" y="18173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2994958" y="6787009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50177" y="18237"/>
                </a:moveTo>
                <a:lnTo>
                  <a:pt x="0" y="18237"/>
                </a:lnTo>
                <a:lnTo>
                  <a:pt x="15506" y="29527"/>
                </a:lnTo>
                <a:lnTo>
                  <a:pt x="9537" y="47726"/>
                </a:lnTo>
                <a:lnTo>
                  <a:pt x="25107" y="36487"/>
                </a:lnTo>
                <a:lnTo>
                  <a:pt x="36939" y="36487"/>
                </a:lnTo>
                <a:lnTo>
                  <a:pt x="34671" y="29527"/>
                </a:lnTo>
                <a:lnTo>
                  <a:pt x="50177" y="18237"/>
                </a:lnTo>
                <a:close/>
              </a:path>
              <a:path w="50164" h="48259">
                <a:moveTo>
                  <a:pt x="36939" y="36487"/>
                </a:moveTo>
                <a:lnTo>
                  <a:pt x="25107" y="36487"/>
                </a:lnTo>
                <a:lnTo>
                  <a:pt x="40601" y="47726"/>
                </a:lnTo>
                <a:lnTo>
                  <a:pt x="36939" y="36487"/>
                </a:lnTo>
                <a:close/>
              </a:path>
              <a:path w="50164" h="48259">
                <a:moveTo>
                  <a:pt x="25107" y="0"/>
                </a:moveTo>
                <a:lnTo>
                  <a:pt x="19189" y="18237"/>
                </a:lnTo>
                <a:lnTo>
                  <a:pt x="31026" y="18237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973707" y="6866205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59">
                <a:moveTo>
                  <a:pt x="50215" y="18199"/>
                </a:moveTo>
                <a:lnTo>
                  <a:pt x="0" y="18199"/>
                </a:lnTo>
                <a:lnTo>
                  <a:pt x="15532" y="29489"/>
                </a:lnTo>
                <a:lnTo>
                  <a:pt x="9639" y="47764"/>
                </a:lnTo>
                <a:lnTo>
                  <a:pt x="25107" y="36448"/>
                </a:lnTo>
                <a:lnTo>
                  <a:pt x="36977" y="36448"/>
                </a:lnTo>
                <a:lnTo>
                  <a:pt x="34709" y="29489"/>
                </a:lnTo>
                <a:lnTo>
                  <a:pt x="50215" y="18199"/>
                </a:lnTo>
                <a:close/>
              </a:path>
              <a:path w="50800" h="48259">
                <a:moveTo>
                  <a:pt x="36977" y="36448"/>
                </a:moveTo>
                <a:lnTo>
                  <a:pt x="25107" y="36448"/>
                </a:lnTo>
                <a:lnTo>
                  <a:pt x="40665" y="47764"/>
                </a:lnTo>
                <a:lnTo>
                  <a:pt x="36977" y="36448"/>
                </a:lnTo>
                <a:close/>
              </a:path>
              <a:path w="50800" h="48259">
                <a:moveTo>
                  <a:pt x="25107" y="0"/>
                </a:moveTo>
                <a:lnTo>
                  <a:pt x="19215" y="18199"/>
                </a:lnTo>
                <a:lnTo>
                  <a:pt x="31064" y="18199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290468" y="6866205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59">
                <a:moveTo>
                  <a:pt x="50241" y="18199"/>
                </a:moveTo>
                <a:lnTo>
                  <a:pt x="0" y="18199"/>
                </a:lnTo>
                <a:lnTo>
                  <a:pt x="15532" y="29489"/>
                </a:lnTo>
                <a:lnTo>
                  <a:pt x="9575" y="47764"/>
                </a:lnTo>
                <a:lnTo>
                  <a:pt x="25171" y="36448"/>
                </a:lnTo>
                <a:lnTo>
                  <a:pt x="36947" y="36448"/>
                </a:lnTo>
                <a:lnTo>
                  <a:pt x="34683" y="29489"/>
                </a:lnTo>
                <a:lnTo>
                  <a:pt x="50241" y="18199"/>
                </a:lnTo>
                <a:close/>
              </a:path>
              <a:path w="50800" h="48259">
                <a:moveTo>
                  <a:pt x="36947" y="36448"/>
                </a:moveTo>
                <a:lnTo>
                  <a:pt x="25171" y="36448"/>
                </a:lnTo>
                <a:lnTo>
                  <a:pt x="40627" y="47764"/>
                </a:lnTo>
                <a:lnTo>
                  <a:pt x="36947" y="36448"/>
                </a:lnTo>
                <a:close/>
              </a:path>
              <a:path w="50800" h="48259">
                <a:moveTo>
                  <a:pt x="25171" y="0"/>
                </a:moveTo>
                <a:lnTo>
                  <a:pt x="19215" y="18199"/>
                </a:lnTo>
                <a:lnTo>
                  <a:pt x="31064" y="18199"/>
                </a:lnTo>
                <a:lnTo>
                  <a:pt x="25171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269273" y="6787009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50177" y="18237"/>
                </a:moveTo>
                <a:lnTo>
                  <a:pt x="0" y="18237"/>
                </a:lnTo>
                <a:lnTo>
                  <a:pt x="15506" y="29527"/>
                </a:lnTo>
                <a:lnTo>
                  <a:pt x="9575" y="47726"/>
                </a:lnTo>
                <a:lnTo>
                  <a:pt x="25107" y="36487"/>
                </a:lnTo>
                <a:lnTo>
                  <a:pt x="36923" y="36487"/>
                </a:lnTo>
                <a:lnTo>
                  <a:pt x="34645" y="29527"/>
                </a:lnTo>
                <a:lnTo>
                  <a:pt x="50177" y="18237"/>
                </a:lnTo>
                <a:close/>
              </a:path>
              <a:path w="50164" h="48259">
                <a:moveTo>
                  <a:pt x="36923" y="36487"/>
                </a:moveTo>
                <a:lnTo>
                  <a:pt x="25107" y="36487"/>
                </a:lnTo>
                <a:lnTo>
                  <a:pt x="40601" y="47726"/>
                </a:lnTo>
                <a:lnTo>
                  <a:pt x="36923" y="36487"/>
                </a:lnTo>
                <a:close/>
              </a:path>
              <a:path w="50164" h="48259">
                <a:moveTo>
                  <a:pt x="25107" y="0"/>
                </a:moveTo>
                <a:lnTo>
                  <a:pt x="19189" y="18237"/>
                </a:lnTo>
                <a:lnTo>
                  <a:pt x="31038" y="18237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211274" y="6729078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59">
                <a:moveTo>
                  <a:pt x="50215" y="18173"/>
                </a:moveTo>
                <a:lnTo>
                  <a:pt x="0" y="18173"/>
                </a:lnTo>
                <a:lnTo>
                  <a:pt x="15570" y="29489"/>
                </a:lnTo>
                <a:lnTo>
                  <a:pt x="9575" y="47688"/>
                </a:lnTo>
                <a:lnTo>
                  <a:pt x="25107" y="36448"/>
                </a:lnTo>
                <a:lnTo>
                  <a:pt x="36977" y="36448"/>
                </a:lnTo>
                <a:lnTo>
                  <a:pt x="34709" y="29489"/>
                </a:lnTo>
                <a:lnTo>
                  <a:pt x="50215" y="18173"/>
                </a:lnTo>
                <a:close/>
              </a:path>
              <a:path w="50800" h="48259">
                <a:moveTo>
                  <a:pt x="36977" y="36448"/>
                </a:moveTo>
                <a:lnTo>
                  <a:pt x="25107" y="36448"/>
                </a:lnTo>
                <a:lnTo>
                  <a:pt x="40640" y="47688"/>
                </a:lnTo>
                <a:lnTo>
                  <a:pt x="36977" y="36448"/>
                </a:lnTo>
                <a:close/>
              </a:path>
              <a:path w="50800" h="48259">
                <a:moveTo>
                  <a:pt x="25107" y="0"/>
                </a:moveTo>
                <a:lnTo>
                  <a:pt x="19215" y="18173"/>
                </a:lnTo>
                <a:lnTo>
                  <a:pt x="31026" y="18173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269273" y="6945362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50177" y="18237"/>
                </a:moveTo>
                <a:lnTo>
                  <a:pt x="0" y="18237"/>
                </a:lnTo>
                <a:lnTo>
                  <a:pt x="15506" y="29514"/>
                </a:lnTo>
                <a:lnTo>
                  <a:pt x="9575" y="47828"/>
                </a:lnTo>
                <a:lnTo>
                  <a:pt x="25107" y="36512"/>
                </a:lnTo>
                <a:lnTo>
                  <a:pt x="36921" y="36512"/>
                </a:lnTo>
                <a:lnTo>
                  <a:pt x="34645" y="29514"/>
                </a:lnTo>
                <a:lnTo>
                  <a:pt x="50177" y="18237"/>
                </a:lnTo>
                <a:close/>
              </a:path>
              <a:path w="50164" h="48259">
                <a:moveTo>
                  <a:pt x="36921" y="36512"/>
                </a:moveTo>
                <a:lnTo>
                  <a:pt x="25107" y="36512"/>
                </a:lnTo>
                <a:lnTo>
                  <a:pt x="40601" y="47828"/>
                </a:lnTo>
                <a:lnTo>
                  <a:pt x="36921" y="36512"/>
                </a:lnTo>
                <a:close/>
              </a:path>
              <a:path w="50164" h="48259">
                <a:moveTo>
                  <a:pt x="25107" y="0"/>
                </a:moveTo>
                <a:lnTo>
                  <a:pt x="19189" y="18237"/>
                </a:lnTo>
                <a:lnTo>
                  <a:pt x="31038" y="18237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211274" y="7003324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59">
                <a:moveTo>
                  <a:pt x="50215" y="18275"/>
                </a:moveTo>
                <a:lnTo>
                  <a:pt x="0" y="18275"/>
                </a:lnTo>
                <a:lnTo>
                  <a:pt x="15570" y="29565"/>
                </a:lnTo>
                <a:lnTo>
                  <a:pt x="9575" y="47764"/>
                </a:lnTo>
                <a:lnTo>
                  <a:pt x="25107" y="36487"/>
                </a:lnTo>
                <a:lnTo>
                  <a:pt x="36964" y="36487"/>
                </a:lnTo>
                <a:lnTo>
                  <a:pt x="34709" y="29565"/>
                </a:lnTo>
                <a:lnTo>
                  <a:pt x="50215" y="18275"/>
                </a:lnTo>
                <a:close/>
              </a:path>
              <a:path w="50800" h="48259">
                <a:moveTo>
                  <a:pt x="36964" y="36487"/>
                </a:moveTo>
                <a:lnTo>
                  <a:pt x="25107" y="36487"/>
                </a:lnTo>
                <a:lnTo>
                  <a:pt x="40640" y="47764"/>
                </a:lnTo>
                <a:lnTo>
                  <a:pt x="36964" y="36487"/>
                </a:lnTo>
                <a:close/>
              </a:path>
              <a:path w="50800" h="48259">
                <a:moveTo>
                  <a:pt x="25107" y="0"/>
                </a:moveTo>
                <a:lnTo>
                  <a:pt x="19215" y="18275"/>
                </a:lnTo>
                <a:lnTo>
                  <a:pt x="31026" y="18275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132091" y="7024550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59">
                <a:moveTo>
                  <a:pt x="50203" y="18237"/>
                </a:moveTo>
                <a:lnTo>
                  <a:pt x="0" y="18237"/>
                </a:lnTo>
                <a:lnTo>
                  <a:pt x="15532" y="29514"/>
                </a:lnTo>
                <a:lnTo>
                  <a:pt x="9639" y="47764"/>
                </a:lnTo>
                <a:lnTo>
                  <a:pt x="25133" y="36512"/>
                </a:lnTo>
                <a:lnTo>
                  <a:pt x="36978" y="36512"/>
                </a:lnTo>
                <a:lnTo>
                  <a:pt x="34709" y="29514"/>
                </a:lnTo>
                <a:lnTo>
                  <a:pt x="50203" y="18237"/>
                </a:lnTo>
                <a:close/>
              </a:path>
              <a:path w="50800" h="48259">
                <a:moveTo>
                  <a:pt x="36978" y="36512"/>
                </a:moveTo>
                <a:lnTo>
                  <a:pt x="25133" y="36512"/>
                </a:lnTo>
                <a:lnTo>
                  <a:pt x="40627" y="47764"/>
                </a:lnTo>
                <a:lnTo>
                  <a:pt x="36978" y="36512"/>
                </a:lnTo>
                <a:close/>
              </a:path>
              <a:path w="50800" h="48259">
                <a:moveTo>
                  <a:pt x="25133" y="0"/>
                </a:moveTo>
                <a:lnTo>
                  <a:pt x="19177" y="18237"/>
                </a:lnTo>
                <a:lnTo>
                  <a:pt x="31051" y="18237"/>
                </a:lnTo>
                <a:lnTo>
                  <a:pt x="25133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052958" y="7003324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50177" y="18275"/>
                </a:moveTo>
                <a:lnTo>
                  <a:pt x="0" y="18275"/>
                </a:lnTo>
                <a:lnTo>
                  <a:pt x="15468" y="29565"/>
                </a:lnTo>
                <a:lnTo>
                  <a:pt x="9550" y="47764"/>
                </a:lnTo>
                <a:lnTo>
                  <a:pt x="25107" y="36487"/>
                </a:lnTo>
                <a:lnTo>
                  <a:pt x="36885" y="36487"/>
                </a:lnTo>
                <a:lnTo>
                  <a:pt x="34620" y="29565"/>
                </a:lnTo>
                <a:lnTo>
                  <a:pt x="50177" y="18275"/>
                </a:lnTo>
                <a:close/>
              </a:path>
              <a:path w="50164" h="48259">
                <a:moveTo>
                  <a:pt x="36885" y="36487"/>
                </a:moveTo>
                <a:lnTo>
                  <a:pt x="25107" y="36487"/>
                </a:lnTo>
                <a:lnTo>
                  <a:pt x="40576" y="47764"/>
                </a:lnTo>
                <a:lnTo>
                  <a:pt x="36885" y="36487"/>
                </a:lnTo>
                <a:close/>
              </a:path>
              <a:path w="50164" h="48259">
                <a:moveTo>
                  <a:pt x="25107" y="0"/>
                </a:moveTo>
                <a:lnTo>
                  <a:pt x="19151" y="18275"/>
                </a:lnTo>
                <a:lnTo>
                  <a:pt x="31000" y="18275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2994958" y="6945362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50177" y="18237"/>
                </a:moveTo>
                <a:lnTo>
                  <a:pt x="0" y="18237"/>
                </a:lnTo>
                <a:lnTo>
                  <a:pt x="15506" y="29514"/>
                </a:lnTo>
                <a:lnTo>
                  <a:pt x="9537" y="47828"/>
                </a:lnTo>
                <a:lnTo>
                  <a:pt x="25107" y="36512"/>
                </a:lnTo>
                <a:lnTo>
                  <a:pt x="36937" y="36512"/>
                </a:lnTo>
                <a:lnTo>
                  <a:pt x="34671" y="29514"/>
                </a:lnTo>
                <a:lnTo>
                  <a:pt x="50177" y="18237"/>
                </a:lnTo>
                <a:close/>
              </a:path>
              <a:path w="50164" h="48259">
                <a:moveTo>
                  <a:pt x="36937" y="36512"/>
                </a:moveTo>
                <a:lnTo>
                  <a:pt x="25107" y="36512"/>
                </a:lnTo>
                <a:lnTo>
                  <a:pt x="40601" y="47828"/>
                </a:lnTo>
                <a:lnTo>
                  <a:pt x="36937" y="36512"/>
                </a:lnTo>
                <a:close/>
              </a:path>
              <a:path w="50164" h="48259">
                <a:moveTo>
                  <a:pt x="25107" y="0"/>
                </a:moveTo>
                <a:lnTo>
                  <a:pt x="19189" y="18237"/>
                </a:lnTo>
                <a:lnTo>
                  <a:pt x="31026" y="18237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645713" y="6737480"/>
            <a:ext cx="1590422" cy="339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6374169" y="6683527"/>
            <a:ext cx="1003970" cy="417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6256638" y="6693228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0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6256591" y="6693230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031"/>
                </a:lnTo>
              </a:path>
            </a:pathLst>
          </a:custGeom>
          <a:ln w="3175">
            <a:solidFill>
              <a:srgbClr val="111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499477" y="6844747"/>
            <a:ext cx="603250" cy="239395"/>
          </a:xfrm>
          <a:custGeom>
            <a:avLst/>
            <a:gdLst/>
            <a:ahLst/>
            <a:cxnLst/>
            <a:rect l="l" t="t" r="r" b="b"/>
            <a:pathLst>
              <a:path w="603250" h="239395">
                <a:moveTo>
                  <a:pt x="271640" y="0"/>
                </a:moveTo>
                <a:lnTo>
                  <a:pt x="204546" y="6275"/>
                </a:lnTo>
                <a:lnTo>
                  <a:pt x="136690" y="19684"/>
                </a:lnTo>
                <a:lnTo>
                  <a:pt x="89598" y="32240"/>
                </a:lnTo>
                <a:lnTo>
                  <a:pt x="48981" y="52947"/>
                </a:lnTo>
                <a:lnTo>
                  <a:pt x="6584" y="101032"/>
                </a:lnTo>
                <a:lnTo>
                  <a:pt x="0" y="136664"/>
                </a:lnTo>
                <a:lnTo>
                  <a:pt x="10482" y="174140"/>
                </a:lnTo>
                <a:lnTo>
                  <a:pt x="37464" y="201636"/>
                </a:lnTo>
                <a:lnTo>
                  <a:pt x="76926" y="220511"/>
                </a:lnTo>
                <a:lnTo>
                  <a:pt x="124848" y="232124"/>
                </a:lnTo>
                <a:lnTo>
                  <a:pt x="177212" y="237831"/>
                </a:lnTo>
                <a:lnTo>
                  <a:pt x="229998" y="238990"/>
                </a:lnTo>
                <a:lnTo>
                  <a:pt x="279187" y="236961"/>
                </a:lnTo>
                <a:lnTo>
                  <a:pt x="320760" y="233099"/>
                </a:lnTo>
                <a:lnTo>
                  <a:pt x="388293" y="221258"/>
                </a:lnTo>
                <a:lnTo>
                  <a:pt x="428899" y="211380"/>
                </a:lnTo>
                <a:lnTo>
                  <a:pt x="469832" y="199066"/>
                </a:lnTo>
                <a:lnTo>
                  <a:pt x="508406" y="184251"/>
                </a:lnTo>
                <a:lnTo>
                  <a:pt x="528393" y="175018"/>
                </a:lnTo>
                <a:lnTo>
                  <a:pt x="382498" y="175018"/>
                </a:lnTo>
                <a:lnTo>
                  <a:pt x="337003" y="172614"/>
                </a:lnTo>
                <a:lnTo>
                  <a:pt x="285190" y="165254"/>
                </a:lnTo>
                <a:lnTo>
                  <a:pt x="237416" y="150061"/>
                </a:lnTo>
                <a:lnTo>
                  <a:pt x="204034" y="124163"/>
                </a:lnTo>
                <a:lnTo>
                  <a:pt x="195402" y="84683"/>
                </a:lnTo>
                <a:lnTo>
                  <a:pt x="207226" y="54297"/>
                </a:lnTo>
                <a:lnTo>
                  <a:pt x="228020" y="31469"/>
                </a:lnTo>
                <a:lnTo>
                  <a:pt x="251564" y="14076"/>
                </a:lnTo>
                <a:lnTo>
                  <a:pt x="271640" y="0"/>
                </a:lnTo>
                <a:close/>
              </a:path>
              <a:path w="603250" h="239395">
                <a:moveTo>
                  <a:pt x="602792" y="130530"/>
                </a:moveTo>
                <a:lnTo>
                  <a:pt x="580358" y="136621"/>
                </a:lnTo>
                <a:lnTo>
                  <a:pt x="551168" y="145951"/>
                </a:lnTo>
                <a:lnTo>
                  <a:pt x="517133" y="156190"/>
                </a:lnTo>
                <a:lnTo>
                  <a:pt x="454884" y="169410"/>
                </a:lnTo>
                <a:lnTo>
                  <a:pt x="405211" y="174662"/>
                </a:lnTo>
                <a:lnTo>
                  <a:pt x="382498" y="175018"/>
                </a:lnTo>
                <a:lnTo>
                  <a:pt x="528393" y="175018"/>
                </a:lnTo>
                <a:lnTo>
                  <a:pt x="537548" y="170789"/>
                </a:lnTo>
                <a:lnTo>
                  <a:pt x="563657" y="157229"/>
                </a:lnTo>
                <a:lnTo>
                  <a:pt x="585737" y="143750"/>
                </a:lnTo>
                <a:lnTo>
                  <a:pt x="602792" y="130530"/>
                </a:lnTo>
                <a:close/>
              </a:path>
            </a:pathLst>
          </a:custGeom>
          <a:solidFill>
            <a:srgbClr val="204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721855" y="6712845"/>
            <a:ext cx="420370" cy="292100"/>
          </a:xfrm>
          <a:custGeom>
            <a:avLst/>
            <a:gdLst/>
            <a:ahLst/>
            <a:cxnLst/>
            <a:rect l="l" t="t" r="r" b="b"/>
            <a:pathLst>
              <a:path w="420370" h="292100">
                <a:moveTo>
                  <a:pt x="331152" y="0"/>
                </a:moveTo>
                <a:lnTo>
                  <a:pt x="350544" y="26379"/>
                </a:lnTo>
                <a:lnTo>
                  <a:pt x="363804" y="57229"/>
                </a:lnTo>
                <a:lnTo>
                  <a:pt x="362595" y="90893"/>
                </a:lnTo>
                <a:lnTo>
                  <a:pt x="338582" y="125717"/>
                </a:lnTo>
                <a:lnTo>
                  <a:pt x="289756" y="162417"/>
                </a:lnTo>
                <a:lnTo>
                  <a:pt x="231406" y="193992"/>
                </a:lnTo>
                <a:lnTo>
                  <a:pt x="185048" y="213575"/>
                </a:lnTo>
                <a:lnTo>
                  <a:pt x="137007" y="230041"/>
                </a:lnTo>
                <a:lnTo>
                  <a:pt x="89004" y="242968"/>
                </a:lnTo>
                <a:lnTo>
                  <a:pt x="42761" y="251933"/>
                </a:lnTo>
                <a:lnTo>
                  <a:pt x="0" y="256514"/>
                </a:lnTo>
                <a:lnTo>
                  <a:pt x="30663" y="269556"/>
                </a:lnTo>
                <a:lnTo>
                  <a:pt x="58559" y="278947"/>
                </a:lnTo>
                <a:lnTo>
                  <a:pt x="88903" y="285487"/>
                </a:lnTo>
                <a:lnTo>
                  <a:pt x="126911" y="289979"/>
                </a:lnTo>
                <a:lnTo>
                  <a:pt x="166077" y="291706"/>
                </a:lnTo>
                <a:lnTo>
                  <a:pt x="208826" y="290302"/>
                </a:lnTo>
                <a:lnTo>
                  <a:pt x="251183" y="285089"/>
                </a:lnTo>
                <a:lnTo>
                  <a:pt x="289179" y="275386"/>
                </a:lnTo>
                <a:lnTo>
                  <a:pt x="328129" y="258178"/>
                </a:lnTo>
                <a:lnTo>
                  <a:pt x="372771" y="224323"/>
                </a:lnTo>
                <a:lnTo>
                  <a:pt x="401821" y="188238"/>
                </a:lnTo>
                <a:lnTo>
                  <a:pt x="419264" y="141620"/>
                </a:lnTo>
                <a:lnTo>
                  <a:pt x="420171" y="113874"/>
                </a:lnTo>
                <a:lnTo>
                  <a:pt x="415494" y="86500"/>
                </a:lnTo>
                <a:lnTo>
                  <a:pt x="406057" y="60845"/>
                </a:lnTo>
                <a:lnTo>
                  <a:pt x="392947" y="41235"/>
                </a:lnTo>
                <a:lnTo>
                  <a:pt x="373895" y="22512"/>
                </a:lnTo>
                <a:lnTo>
                  <a:pt x="352198" y="7744"/>
                </a:lnTo>
                <a:lnTo>
                  <a:pt x="331152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477588" y="6726415"/>
            <a:ext cx="590550" cy="174625"/>
          </a:xfrm>
          <a:custGeom>
            <a:avLst/>
            <a:gdLst/>
            <a:ahLst/>
            <a:cxnLst/>
            <a:rect l="l" t="t" r="r" b="b"/>
            <a:pathLst>
              <a:path w="590550" h="174625">
                <a:moveTo>
                  <a:pt x="442943" y="0"/>
                </a:moveTo>
                <a:lnTo>
                  <a:pt x="390806" y="2345"/>
                </a:lnTo>
                <a:lnTo>
                  <a:pt x="339768" y="8116"/>
                </a:lnTo>
                <a:lnTo>
                  <a:pt x="293535" y="16456"/>
                </a:lnTo>
                <a:lnTo>
                  <a:pt x="231716" y="33471"/>
                </a:lnTo>
                <a:lnTo>
                  <a:pt x="176108" y="54994"/>
                </a:lnTo>
                <a:lnTo>
                  <a:pt x="126962" y="79430"/>
                </a:lnTo>
                <a:lnTo>
                  <a:pt x="84528" y="105179"/>
                </a:lnTo>
                <a:lnTo>
                  <a:pt x="49056" y="130643"/>
                </a:lnTo>
                <a:lnTo>
                  <a:pt x="0" y="174329"/>
                </a:lnTo>
                <a:lnTo>
                  <a:pt x="16685" y="169259"/>
                </a:lnTo>
                <a:lnTo>
                  <a:pt x="36690" y="162130"/>
                </a:lnTo>
                <a:lnTo>
                  <a:pt x="58314" y="153693"/>
                </a:lnTo>
                <a:lnTo>
                  <a:pt x="79857" y="144700"/>
                </a:lnTo>
                <a:lnTo>
                  <a:pt x="97252" y="137937"/>
                </a:lnTo>
                <a:lnTo>
                  <a:pt x="152082" y="122513"/>
                </a:lnTo>
                <a:lnTo>
                  <a:pt x="226641" y="108664"/>
                </a:lnTo>
                <a:lnTo>
                  <a:pt x="300494" y="103006"/>
                </a:lnTo>
                <a:lnTo>
                  <a:pt x="566191" y="103006"/>
                </a:lnTo>
                <a:lnTo>
                  <a:pt x="575800" y="94491"/>
                </a:lnTo>
                <a:lnTo>
                  <a:pt x="590410" y="69605"/>
                </a:lnTo>
                <a:lnTo>
                  <a:pt x="588365" y="41987"/>
                </a:lnTo>
                <a:lnTo>
                  <a:pt x="568890" y="22073"/>
                </a:lnTo>
                <a:lnTo>
                  <a:pt x="535691" y="9007"/>
                </a:lnTo>
                <a:lnTo>
                  <a:pt x="492474" y="1935"/>
                </a:lnTo>
                <a:lnTo>
                  <a:pt x="442943" y="0"/>
                </a:lnTo>
                <a:close/>
              </a:path>
              <a:path w="590550" h="174625">
                <a:moveTo>
                  <a:pt x="566191" y="103006"/>
                </a:moveTo>
                <a:lnTo>
                  <a:pt x="300494" y="103006"/>
                </a:lnTo>
                <a:lnTo>
                  <a:pt x="354837" y="105040"/>
                </a:lnTo>
                <a:lnTo>
                  <a:pt x="403488" y="114352"/>
                </a:lnTo>
                <a:lnTo>
                  <a:pt x="444019" y="132901"/>
                </a:lnTo>
                <a:lnTo>
                  <a:pt x="474002" y="162645"/>
                </a:lnTo>
                <a:lnTo>
                  <a:pt x="511886" y="142632"/>
                </a:lnTo>
                <a:lnTo>
                  <a:pt x="547722" y="119373"/>
                </a:lnTo>
                <a:lnTo>
                  <a:pt x="566191" y="103006"/>
                </a:lnTo>
                <a:close/>
              </a:path>
            </a:pathLst>
          </a:custGeom>
          <a:solidFill>
            <a:srgbClr val="0C9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5575382" y="6879590"/>
            <a:ext cx="101600" cy="55244"/>
          </a:xfrm>
          <a:custGeom>
            <a:avLst/>
            <a:gdLst/>
            <a:ahLst/>
            <a:cxnLst/>
            <a:rect l="l" t="t" r="r" b="b"/>
            <a:pathLst>
              <a:path w="101600" h="55245">
                <a:moveTo>
                  <a:pt x="46266" y="0"/>
                </a:moveTo>
                <a:lnTo>
                  <a:pt x="38900" y="21018"/>
                </a:lnTo>
                <a:lnTo>
                  <a:pt x="0" y="26784"/>
                </a:lnTo>
                <a:lnTo>
                  <a:pt x="34277" y="33731"/>
                </a:lnTo>
                <a:lnTo>
                  <a:pt x="26377" y="54686"/>
                </a:lnTo>
                <a:lnTo>
                  <a:pt x="54965" y="37985"/>
                </a:lnTo>
                <a:lnTo>
                  <a:pt x="82066" y="37985"/>
                </a:lnTo>
                <a:lnTo>
                  <a:pt x="72364" y="27914"/>
                </a:lnTo>
                <a:lnTo>
                  <a:pt x="90688" y="17437"/>
                </a:lnTo>
                <a:lnTo>
                  <a:pt x="62458" y="17437"/>
                </a:lnTo>
                <a:lnTo>
                  <a:pt x="46266" y="0"/>
                </a:lnTo>
                <a:close/>
              </a:path>
              <a:path w="101600" h="55245">
                <a:moveTo>
                  <a:pt x="82066" y="37985"/>
                </a:moveTo>
                <a:lnTo>
                  <a:pt x="54965" y="37985"/>
                </a:lnTo>
                <a:lnTo>
                  <a:pt x="89039" y="45224"/>
                </a:lnTo>
                <a:lnTo>
                  <a:pt x="82066" y="37985"/>
                </a:lnTo>
                <a:close/>
              </a:path>
              <a:path w="101600" h="55245">
                <a:moveTo>
                  <a:pt x="101282" y="11379"/>
                </a:moveTo>
                <a:lnTo>
                  <a:pt x="62458" y="17437"/>
                </a:lnTo>
                <a:lnTo>
                  <a:pt x="90688" y="17437"/>
                </a:lnTo>
                <a:lnTo>
                  <a:pt x="101282" y="11379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5554503" y="6964911"/>
            <a:ext cx="90170" cy="53340"/>
          </a:xfrm>
          <a:custGeom>
            <a:avLst/>
            <a:gdLst/>
            <a:ahLst/>
            <a:cxnLst/>
            <a:rect l="l" t="t" r="r" b="b"/>
            <a:pathLst>
              <a:path w="90170" h="53340">
                <a:moveTo>
                  <a:pt x="41300" y="0"/>
                </a:moveTo>
                <a:lnTo>
                  <a:pt x="34404" y="20510"/>
                </a:lnTo>
                <a:lnTo>
                  <a:pt x="0" y="24701"/>
                </a:lnTo>
                <a:lnTo>
                  <a:pt x="30187" y="32893"/>
                </a:lnTo>
                <a:lnTo>
                  <a:pt x="22758" y="53340"/>
                </a:lnTo>
                <a:lnTo>
                  <a:pt x="48336" y="37922"/>
                </a:lnTo>
                <a:lnTo>
                  <a:pt x="71376" y="37922"/>
                </a:lnTo>
                <a:lnTo>
                  <a:pt x="63855" y="28676"/>
                </a:lnTo>
                <a:lnTo>
                  <a:pt x="82244" y="17868"/>
                </a:lnTo>
                <a:lnTo>
                  <a:pt x="55295" y="17868"/>
                </a:lnTo>
                <a:lnTo>
                  <a:pt x="41300" y="0"/>
                </a:lnTo>
                <a:close/>
              </a:path>
              <a:path w="90170" h="53340">
                <a:moveTo>
                  <a:pt x="71376" y="37922"/>
                </a:moveTo>
                <a:lnTo>
                  <a:pt x="48336" y="37922"/>
                </a:lnTo>
                <a:lnTo>
                  <a:pt x="78257" y="46380"/>
                </a:lnTo>
                <a:lnTo>
                  <a:pt x="71376" y="37922"/>
                </a:lnTo>
                <a:close/>
              </a:path>
              <a:path w="90170" h="53340">
                <a:moveTo>
                  <a:pt x="89763" y="13449"/>
                </a:moveTo>
                <a:lnTo>
                  <a:pt x="55295" y="17868"/>
                </a:lnTo>
                <a:lnTo>
                  <a:pt x="82244" y="17868"/>
                </a:lnTo>
                <a:lnTo>
                  <a:pt x="89763" y="13449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5653913" y="7012340"/>
            <a:ext cx="77470" cy="44450"/>
          </a:xfrm>
          <a:custGeom>
            <a:avLst/>
            <a:gdLst/>
            <a:ahLst/>
            <a:cxnLst/>
            <a:rect l="l" t="t" r="r" b="b"/>
            <a:pathLst>
              <a:path w="77470" h="44450">
                <a:moveTo>
                  <a:pt x="36474" y="0"/>
                </a:moveTo>
                <a:lnTo>
                  <a:pt x="29717" y="16929"/>
                </a:lnTo>
                <a:lnTo>
                  <a:pt x="0" y="17894"/>
                </a:lnTo>
                <a:lnTo>
                  <a:pt x="25565" y="27165"/>
                </a:lnTo>
                <a:lnTo>
                  <a:pt x="18338" y="44043"/>
                </a:lnTo>
                <a:lnTo>
                  <a:pt x="40893" y="32854"/>
                </a:lnTo>
                <a:lnTo>
                  <a:pt x="59402" y="32854"/>
                </a:lnTo>
                <a:lnTo>
                  <a:pt x="54609" y="26136"/>
                </a:lnTo>
                <a:lnTo>
                  <a:pt x="75011" y="16294"/>
                </a:lnTo>
                <a:lnTo>
                  <a:pt x="47663" y="16294"/>
                </a:lnTo>
                <a:lnTo>
                  <a:pt x="36474" y="0"/>
                </a:lnTo>
                <a:close/>
              </a:path>
              <a:path w="77470" h="44450">
                <a:moveTo>
                  <a:pt x="59402" y="32854"/>
                </a:moveTo>
                <a:lnTo>
                  <a:pt x="40893" y="32854"/>
                </a:lnTo>
                <a:lnTo>
                  <a:pt x="66205" y="42392"/>
                </a:lnTo>
                <a:lnTo>
                  <a:pt x="59402" y="32854"/>
                </a:lnTo>
                <a:close/>
              </a:path>
              <a:path w="77470" h="44450">
                <a:moveTo>
                  <a:pt x="77381" y="15151"/>
                </a:moveTo>
                <a:lnTo>
                  <a:pt x="47663" y="16294"/>
                </a:lnTo>
                <a:lnTo>
                  <a:pt x="75011" y="16294"/>
                </a:lnTo>
                <a:lnTo>
                  <a:pt x="77381" y="15151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5959821" y="6789391"/>
            <a:ext cx="87630" cy="57150"/>
          </a:xfrm>
          <a:custGeom>
            <a:avLst/>
            <a:gdLst/>
            <a:ahLst/>
            <a:cxnLst/>
            <a:rect l="l" t="t" r="r" b="b"/>
            <a:pathLst>
              <a:path w="87629" h="57150">
                <a:moveTo>
                  <a:pt x="14668" y="0"/>
                </a:moveTo>
                <a:lnTo>
                  <a:pt x="0" y="19342"/>
                </a:lnTo>
                <a:lnTo>
                  <a:pt x="13804" y="24864"/>
                </a:lnTo>
                <a:lnTo>
                  <a:pt x="28184" y="31686"/>
                </a:lnTo>
                <a:lnTo>
                  <a:pt x="62128" y="53390"/>
                </a:lnTo>
                <a:lnTo>
                  <a:pt x="65143" y="56260"/>
                </a:lnTo>
                <a:lnTo>
                  <a:pt x="65532" y="56565"/>
                </a:lnTo>
                <a:lnTo>
                  <a:pt x="71488" y="52040"/>
                </a:lnTo>
                <a:lnTo>
                  <a:pt x="77768" y="46950"/>
                </a:lnTo>
                <a:lnTo>
                  <a:pt x="83419" y="42047"/>
                </a:lnTo>
                <a:lnTo>
                  <a:pt x="87490" y="38087"/>
                </a:lnTo>
                <a:lnTo>
                  <a:pt x="86921" y="37579"/>
                </a:lnTo>
                <a:lnTo>
                  <a:pt x="70491" y="25874"/>
                </a:lnTo>
                <a:lnTo>
                  <a:pt x="52773" y="15687"/>
                </a:lnTo>
                <a:lnTo>
                  <a:pt x="33890" y="6943"/>
                </a:lnTo>
                <a:lnTo>
                  <a:pt x="14668" y="0"/>
                </a:lnTo>
                <a:close/>
              </a:path>
              <a:path w="87629" h="57150">
                <a:moveTo>
                  <a:pt x="86893" y="37553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5802774" y="6772196"/>
            <a:ext cx="121285" cy="24130"/>
          </a:xfrm>
          <a:custGeom>
            <a:avLst/>
            <a:gdLst/>
            <a:ahLst/>
            <a:cxnLst/>
            <a:rect l="l" t="t" r="r" b="b"/>
            <a:pathLst>
              <a:path w="121285" h="24129">
                <a:moveTo>
                  <a:pt x="110052" y="19342"/>
                </a:moveTo>
                <a:lnTo>
                  <a:pt x="54387" y="19342"/>
                </a:lnTo>
                <a:lnTo>
                  <a:pt x="81688" y="20684"/>
                </a:lnTo>
                <a:lnTo>
                  <a:pt x="106908" y="23658"/>
                </a:lnTo>
                <a:lnTo>
                  <a:pt x="110052" y="19342"/>
                </a:lnTo>
                <a:close/>
              </a:path>
              <a:path w="121285" h="24129">
                <a:moveTo>
                  <a:pt x="69475" y="0"/>
                </a:moveTo>
                <a:lnTo>
                  <a:pt x="41811" y="687"/>
                </a:lnTo>
                <a:lnTo>
                  <a:pt x="10921" y="3643"/>
                </a:lnTo>
                <a:lnTo>
                  <a:pt x="0" y="21207"/>
                </a:lnTo>
                <a:lnTo>
                  <a:pt x="26619" y="19545"/>
                </a:lnTo>
                <a:lnTo>
                  <a:pt x="110052" y="19342"/>
                </a:lnTo>
                <a:lnTo>
                  <a:pt x="120903" y="4443"/>
                </a:lnTo>
                <a:lnTo>
                  <a:pt x="95357" y="1334"/>
                </a:lnTo>
                <a:lnTo>
                  <a:pt x="69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5642126" y="6785203"/>
            <a:ext cx="116205" cy="36830"/>
          </a:xfrm>
          <a:custGeom>
            <a:avLst/>
            <a:gdLst/>
            <a:ahLst/>
            <a:cxnLst/>
            <a:rect l="l" t="t" r="r" b="b"/>
            <a:pathLst>
              <a:path w="116204" h="36829">
                <a:moveTo>
                  <a:pt x="115671" y="0"/>
                </a:moveTo>
                <a:lnTo>
                  <a:pt x="85989" y="7019"/>
                </a:lnTo>
                <a:lnTo>
                  <a:pt x="52535" y="16996"/>
                </a:lnTo>
                <a:lnTo>
                  <a:pt x="21809" y="27601"/>
                </a:lnTo>
                <a:lnTo>
                  <a:pt x="0" y="36614"/>
                </a:lnTo>
                <a:lnTo>
                  <a:pt x="11595" y="33767"/>
                </a:lnTo>
                <a:lnTo>
                  <a:pt x="18180" y="32236"/>
                </a:lnTo>
                <a:lnTo>
                  <a:pt x="92627" y="16978"/>
                </a:lnTo>
                <a:lnTo>
                  <a:pt x="107238" y="14198"/>
                </a:lnTo>
                <a:lnTo>
                  <a:pt x="1156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5849433" y="6944531"/>
            <a:ext cx="105410" cy="45085"/>
          </a:xfrm>
          <a:custGeom>
            <a:avLst/>
            <a:gdLst/>
            <a:ahLst/>
            <a:cxnLst/>
            <a:rect l="l" t="t" r="r" b="b"/>
            <a:pathLst>
              <a:path w="105410" h="45084">
                <a:moveTo>
                  <a:pt x="105243" y="31426"/>
                </a:moveTo>
                <a:lnTo>
                  <a:pt x="52095" y="31426"/>
                </a:lnTo>
                <a:lnTo>
                  <a:pt x="61118" y="39416"/>
                </a:lnTo>
                <a:lnTo>
                  <a:pt x="72304" y="43691"/>
                </a:lnTo>
                <a:lnTo>
                  <a:pt x="83942" y="44828"/>
                </a:lnTo>
                <a:lnTo>
                  <a:pt x="94322" y="43402"/>
                </a:lnTo>
                <a:lnTo>
                  <a:pt x="99378" y="41023"/>
                </a:lnTo>
                <a:lnTo>
                  <a:pt x="103351" y="36981"/>
                </a:lnTo>
                <a:lnTo>
                  <a:pt x="105254" y="31488"/>
                </a:lnTo>
                <a:close/>
              </a:path>
              <a:path w="105410" h="45084">
                <a:moveTo>
                  <a:pt x="101573" y="18561"/>
                </a:moveTo>
                <a:lnTo>
                  <a:pt x="81737" y="18561"/>
                </a:lnTo>
                <a:lnTo>
                  <a:pt x="66376" y="23946"/>
                </a:lnTo>
                <a:lnTo>
                  <a:pt x="43002" y="29256"/>
                </a:lnTo>
                <a:lnTo>
                  <a:pt x="18561" y="33454"/>
                </a:lnTo>
                <a:lnTo>
                  <a:pt x="0" y="35503"/>
                </a:lnTo>
                <a:lnTo>
                  <a:pt x="30530" y="40354"/>
                </a:lnTo>
                <a:lnTo>
                  <a:pt x="52095" y="31426"/>
                </a:lnTo>
                <a:lnTo>
                  <a:pt x="105243" y="31426"/>
                </a:lnTo>
                <a:lnTo>
                  <a:pt x="104101" y="24758"/>
                </a:lnTo>
                <a:lnTo>
                  <a:pt x="101892" y="19297"/>
                </a:lnTo>
                <a:lnTo>
                  <a:pt x="101573" y="18561"/>
                </a:lnTo>
                <a:close/>
              </a:path>
              <a:path w="105410" h="45084">
                <a:moveTo>
                  <a:pt x="56184" y="0"/>
                </a:moveTo>
                <a:lnTo>
                  <a:pt x="38053" y="1544"/>
                </a:lnTo>
                <a:lnTo>
                  <a:pt x="25083" y="7530"/>
                </a:lnTo>
                <a:lnTo>
                  <a:pt x="24510" y="17189"/>
                </a:lnTo>
                <a:lnTo>
                  <a:pt x="27584" y="21812"/>
                </a:lnTo>
                <a:lnTo>
                  <a:pt x="33604" y="24288"/>
                </a:lnTo>
                <a:lnTo>
                  <a:pt x="38696" y="25533"/>
                </a:lnTo>
                <a:lnTo>
                  <a:pt x="81737" y="18561"/>
                </a:lnTo>
                <a:lnTo>
                  <a:pt x="101573" y="18561"/>
                </a:lnTo>
                <a:lnTo>
                  <a:pt x="100545" y="16186"/>
                </a:lnTo>
                <a:lnTo>
                  <a:pt x="103162" y="11334"/>
                </a:lnTo>
                <a:lnTo>
                  <a:pt x="96774" y="11061"/>
                </a:lnTo>
                <a:lnTo>
                  <a:pt x="89428" y="9937"/>
                </a:lnTo>
                <a:lnTo>
                  <a:pt x="81218" y="7595"/>
                </a:lnTo>
                <a:lnTo>
                  <a:pt x="72237" y="3664"/>
                </a:lnTo>
                <a:lnTo>
                  <a:pt x="56184" y="0"/>
                </a:lnTo>
                <a:close/>
              </a:path>
            </a:pathLst>
          </a:custGeom>
          <a:solidFill>
            <a:srgbClr val="0C9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5970403" y="6907137"/>
            <a:ext cx="80645" cy="41910"/>
          </a:xfrm>
          <a:custGeom>
            <a:avLst/>
            <a:gdLst/>
            <a:ahLst/>
            <a:cxnLst/>
            <a:rect l="l" t="t" r="r" b="b"/>
            <a:pathLst>
              <a:path w="80645" h="41909">
                <a:moveTo>
                  <a:pt x="76515" y="10312"/>
                </a:moveTo>
                <a:lnTo>
                  <a:pt x="58978" y="10312"/>
                </a:lnTo>
                <a:lnTo>
                  <a:pt x="48098" y="17816"/>
                </a:lnTo>
                <a:lnTo>
                  <a:pt x="31289" y="27070"/>
                </a:lnTo>
                <a:lnTo>
                  <a:pt x="13580" y="35733"/>
                </a:lnTo>
                <a:lnTo>
                  <a:pt x="0" y="41465"/>
                </a:lnTo>
                <a:lnTo>
                  <a:pt x="18326" y="41300"/>
                </a:lnTo>
                <a:lnTo>
                  <a:pt x="38290" y="26708"/>
                </a:lnTo>
                <a:lnTo>
                  <a:pt x="79304" y="26708"/>
                </a:lnTo>
                <a:lnTo>
                  <a:pt x="79857" y="26301"/>
                </a:lnTo>
                <a:lnTo>
                  <a:pt x="80391" y="16497"/>
                </a:lnTo>
                <a:lnTo>
                  <a:pt x="76515" y="10312"/>
                </a:lnTo>
                <a:close/>
              </a:path>
              <a:path w="80645" h="41909">
                <a:moveTo>
                  <a:pt x="79304" y="26708"/>
                </a:moveTo>
                <a:lnTo>
                  <a:pt x="38290" y="26708"/>
                </a:lnTo>
                <a:lnTo>
                  <a:pt x="46067" y="31806"/>
                </a:lnTo>
                <a:lnTo>
                  <a:pt x="55456" y="34623"/>
                </a:lnTo>
                <a:lnTo>
                  <a:pt x="65399" y="34301"/>
                </a:lnTo>
                <a:lnTo>
                  <a:pt x="74841" y="29984"/>
                </a:lnTo>
                <a:lnTo>
                  <a:pt x="79304" y="26708"/>
                </a:lnTo>
                <a:close/>
              </a:path>
              <a:path w="80645" h="41909">
                <a:moveTo>
                  <a:pt x="47117" y="241"/>
                </a:moveTo>
                <a:lnTo>
                  <a:pt x="34685" y="1052"/>
                </a:lnTo>
                <a:lnTo>
                  <a:pt x="21388" y="6261"/>
                </a:lnTo>
                <a:lnTo>
                  <a:pt x="12428" y="13700"/>
                </a:lnTo>
                <a:lnTo>
                  <a:pt x="13119" y="21158"/>
                </a:lnTo>
                <a:lnTo>
                  <a:pt x="16002" y="24003"/>
                </a:lnTo>
                <a:lnTo>
                  <a:pt x="23685" y="25374"/>
                </a:lnTo>
                <a:lnTo>
                  <a:pt x="27647" y="25133"/>
                </a:lnTo>
                <a:lnTo>
                  <a:pt x="58978" y="10312"/>
                </a:lnTo>
                <a:lnTo>
                  <a:pt x="76515" y="10312"/>
                </a:lnTo>
                <a:lnTo>
                  <a:pt x="72694" y="4216"/>
                </a:lnTo>
                <a:lnTo>
                  <a:pt x="73578" y="1549"/>
                </a:lnTo>
                <a:lnTo>
                  <a:pt x="62190" y="1549"/>
                </a:lnTo>
                <a:lnTo>
                  <a:pt x="54751" y="1332"/>
                </a:lnTo>
                <a:lnTo>
                  <a:pt x="47117" y="241"/>
                </a:lnTo>
                <a:close/>
              </a:path>
              <a:path w="80645" h="41909">
                <a:moveTo>
                  <a:pt x="74091" y="0"/>
                </a:moveTo>
                <a:lnTo>
                  <a:pt x="68835" y="1052"/>
                </a:lnTo>
                <a:lnTo>
                  <a:pt x="62190" y="1549"/>
                </a:lnTo>
                <a:lnTo>
                  <a:pt x="73578" y="1549"/>
                </a:lnTo>
                <a:lnTo>
                  <a:pt x="74091" y="0"/>
                </a:lnTo>
                <a:close/>
              </a:path>
            </a:pathLst>
          </a:custGeom>
          <a:solidFill>
            <a:srgbClr val="0C9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6049014" y="6855959"/>
            <a:ext cx="60325" cy="46355"/>
          </a:xfrm>
          <a:custGeom>
            <a:avLst/>
            <a:gdLst/>
            <a:ahLst/>
            <a:cxnLst/>
            <a:rect l="l" t="t" r="r" b="b"/>
            <a:pathLst>
              <a:path w="60325" h="46354">
                <a:moveTo>
                  <a:pt x="55992" y="10782"/>
                </a:moveTo>
                <a:lnTo>
                  <a:pt x="35712" y="10782"/>
                </a:lnTo>
                <a:lnTo>
                  <a:pt x="30516" y="18642"/>
                </a:lnTo>
                <a:lnTo>
                  <a:pt x="21317" y="29029"/>
                </a:lnTo>
                <a:lnTo>
                  <a:pt x="11098" y="39153"/>
                </a:lnTo>
                <a:lnTo>
                  <a:pt x="2844" y="46228"/>
                </a:lnTo>
                <a:lnTo>
                  <a:pt x="17500" y="42316"/>
                </a:lnTo>
                <a:lnTo>
                  <a:pt x="26809" y="27279"/>
                </a:lnTo>
                <a:lnTo>
                  <a:pt x="52904" y="27279"/>
                </a:lnTo>
                <a:lnTo>
                  <a:pt x="57404" y="22123"/>
                </a:lnTo>
                <a:lnTo>
                  <a:pt x="59753" y="16903"/>
                </a:lnTo>
                <a:lnTo>
                  <a:pt x="55992" y="10782"/>
                </a:lnTo>
                <a:close/>
              </a:path>
              <a:path w="60325" h="46354">
                <a:moveTo>
                  <a:pt x="52904" y="27279"/>
                </a:moveTo>
                <a:lnTo>
                  <a:pt x="26809" y="27279"/>
                </a:lnTo>
                <a:lnTo>
                  <a:pt x="35408" y="29802"/>
                </a:lnTo>
                <a:lnTo>
                  <a:pt x="44212" y="30540"/>
                </a:lnTo>
                <a:lnTo>
                  <a:pt x="51963" y="28358"/>
                </a:lnTo>
                <a:lnTo>
                  <a:pt x="52904" y="27279"/>
                </a:lnTo>
                <a:close/>
              </a:path>
              <a:path w="60325" h="46354">
                <a:moveTo>
                  <a:pt x="43142" y="0"/>
                </a:moveTo>
                <a:lnTo>
                  <a:pt x="39192" y="2552"/>
                </a:lnTo>
                <a:lnTo>
                  <a:pt x="30632" y="5295"/>
                </a:lnTo>
                <a:lnTo>
                  <a:pt x="21590" y="5854"/>
                </a:lnTo>
                <a:lnTo>
                  <a:pt x="12026" y="9062"/>
                </a:lnTo>
                <a:lnTo>
                  <a:pt x="3754" y="15732"/>
                </a:lnTo>
                <a:lnTo>
                  <a:pt x="0" y="23121"/>
                </a:lnTo>
                <a:lnTo>
                  <a:pt x="3987" y="28486"/>
                </a:lnTo>
                <a:lnTo>
                  <a:pt x="7594" y="30022"/>
                </a:lnTo>
                <a:lnTo>
                  <a:pt x="14427" y="29387"/>
                </a:lnTo>
                <a:lnTo>
                  <a:pt x="17500" y="28384"/>
                </a:lnTo>
                <a:lnTo>
                  <a:pt x="35712" y="10782"/>
                </a:lnTo>
                <a:lnTo>
                  <a:pt x="55992" y="10782"/>
                </a:lnTo>
                <a:lnTo>
                  <a:pt x="55664" y="10248"/>
                </a:lnTo>
                <a:lnTo>
                  <a:pt x="45682" y="4927"/>
                </a:lnTo>
                <a:lnTo>
                  <a:pt x="43942" y="3479"/>
                </a:lnTo>
                <a:lnTo>
                  <a:pt x="43142" y="0"/>
                </a:lnTo>
                <a:close/>
              </a:path>
            </a:pathLst>
          </a:custGeom>
          <a:solidFill>
            <a:srgbClr val="0C9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6256629" y="6693369"/>
            <a:ext cx="0" cy="405765"/>
          </a:xfrm>
          <a:custGeom>
            <a:avLst/>
            <a:gdLst/>
            <a:ahLst/>
            <a:cxnLst/>
            <a:rect l="l" t="t" r="r" b="b"/>
            <a:pathLst>
              <a:path h="405765">
                <a:moveTo>
                  <a:pt x="0" y="0"/>
                </a:moveTo>
                <a:lnTo>
                  <a:pt x="0" y="405561"/>
                </a:lnTo>
              </a:path>
            </a:pathLst>
          </a:custGeom>
          <a:ln w="10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91C84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91C84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91C84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042" y="1411847"/>
            <a:ext cx="6805914" cy="679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1">
                <a:solidFill>
                  <a:srgbClr val="91C84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91440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3215" y="874775"/>
            <a:ext cx="2904743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253740"/>
            <a:ext cx="10160000" cy="0"/>
          </a:xfrm>
          <a:custGeom>
            <a:avLst/>
            <a:gdLst/>
            <a:ahLst/>
            <a:cxnLst/>
            <a:rect l="l" t="t" r="r" b="b"/>
            <a:pathLst>
              <a:path w="10160000">
                <a:moveTo>
                  <a:pt x="0" y="0"/>
                </a:moveTo>
                <a:lnTo>
                  <a:pt x="10160000" y="0"/>
                </a:lnTo>
              </a:path>
            </a:pathLst>
          </a:custGeom>
          <a:ln w="27430">
            <a:solidFill>
              <a:srgbClr val="006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25184"/>
            <a:ext cx="10160000" cy="0"/>
          </a:xfrm>
          <a:custGeom>
            <a:avLst/>
            <a:gdLst/>
            <a:ahLst/>
            <a:cxnLst/>
            <a:rect l="l" t="t" r="r" b="b"/>
            <a:pathLst>
              <a:path w="10160000">
                <a:moveTo>
                  <a:pt x="0" y="0"/>
                </a:moveTo>
                <a:lnTo>
                  <a:pt x="10160000" y="0"/>
                </a:lnTo>
              </a:path>
            </a:pathLst>
          </a:custGeom>
          <a:ln w="27430">
            <a:solidFill>
              <a:srgbClr val="006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51664" y="1648205"/>
            <a:ext cx="147955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spc="-890" dirty="0">
                <a:solidFill>
                  <a:srgbClr val="7ECA4F"/>
                </a:solidFill>
                <a:latin typeface="Arial"/>
                <a:cs typeface="Arial"/>
              </a:rPr>
              <a:t>-</a:t>
            </a:r>
            <a:endParaRPr sz="5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0334" y="2187447"/>
            <a:ext cx="292671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0" dirty="0">
                <a:solidFill>
                  <a:srgbClr val="7ECA4F"/>
                </a:solidFill>
                <a:latin typeface="Arial"/>
                <a:cs typeface="Arial"/>
              </a:rPr>
              <a:t>CESKY</a:t>
            </a:r>
            <a:r>
              <a:rPr sz="3200" b="1" spc="-180" dirty="0">
                <a:solidFill>
                  <a:srgbClr val="7ECA4F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7ECA4F"/>
                </a:solidFill>
                <a:latin typeface="Arial"/>
                <a:cs typeface="Arial"/>
              </a:rPr>
              <a:t>SEVER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5224" y="6562343"/>
            <a:ext cx="53594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082097" y="3677932"/>
            <a:ext cx="7995805" cy="3323987"/>
          </a:xfrm>
        </p:spPr>
        <p:txBody>
          <a:bodyPr/>
          <a:lstStyle/>
          <a:p>
            <a:pPr algn="ctr"/>
            <a:r>
              <a:rPr lang="cs-CZ" sz="7200" b="1" dirty="0" smtClean="0"/>
              <a:t>Seminář výzva č. 2 MAS</a:t>
            </a:r>
            <a:endParaRPr lang="cs-CZ" sz="72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994" y="6531863"/>
            <a:ext cx="3581664" cy="100424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00" y="6562343"/>
            <a:ext cx="3428760" cy="879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>
                <a:latin typeface="Georgia" panose="02040502050405020303" pitchFamily="18" charset="0"/>
              </a:rPr>
              <a:t>Věcná kritéria mimoškolní vzdělávání</a:t>
            </a:r>
            <a:endParaRPr lang="cs-CZ" sz="2800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04" y="1796415"/>
            <a:ext cx="9138117" cy="50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>
                <a:latin typeface="Georgia" panose="02040502050405020303" pitchFamily="18" charset="0"/>
              </a:rPr>
              <a:t>Povinné přílohy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356" y="1437294"/>
            <a:ext cx="4730293" cy="555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>
                <a:latin typeface="Georgia" panose="02040502050405020303" pitchFamily="18" charset="0"/>
              </a:rPr>
              <a:t>Studie proveditelnosti (příloha specifických pravidel)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842" y="1600675"/>
            <a:ext cx="6402316" cy="895522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199" y="2690196"/>
            <a:ext cx="7605601" cy="42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Kapitola 3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15" y="1422054"/>
            <a:ext cx="8686800" cy="57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Kapitola 4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532" y="1437294"/>
            <a:ext cx="7999413" cy="62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Kapitola 5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39" y="1585923"/>
            <a:ext cx="9032586" cy="54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Kapitola 6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87" y="1614580"/>
            <a:ext cx="9299026" cy="47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Kapitola 7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00" y="1938102"/>
            <a:ext cx="9345732" cy="220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Kapitola 8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02" y="1408543"/>
            <a:ext cx="8605996" cy="55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861774"/>
          </a:xfrm>
        </p:spPr>
        <p:txBody>
          <a:bodyPr/>
          <a:lstStyle/>
          <a:p>
            <a:pPr algn="ctr"/>
            <a:r>
              <a:rPr lang="cs-CZ" sz="2800" dirty="0" smtClean="0"/>
              <a:t>Kapitola 9</a:t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71" y="1592980"/>
            <a:ext cx="9277657" cy="3771900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51" y="5168457"/>
            <a:ext cx="89439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1723549"/>
          </a:xfrm>
        </p:spPr>
        <p:txBody>
          <a:bodyPr/>
          <a:lstStyle/>
          <a:p>
            <a:pPr algn="ctr"/>
            <a:r>
              <a:rPr lang="cs-CZ" sz="2800" dirty="0"/>
              <a:t>Výzva č. 2</a:t>
            </a:r>
            <a:br>
              <a:rPr lang="cs-CZ" sz="2800" dirty="0"/>
            </a:br>
            <a:r>
              <a:rPr lang="cs-CZ" sz="2800" dirty="0"/>
              <a:t>„MAS Český sever </a:t>
            </a:r>
            <a:r>
              <a:rPr lang="cs-CZ" sz="2800" dirty="0" err="1"/>
              <a:t>z.s</a:t>
            </a:r>
            <a:r>
              <a:rPr lang="cs-CZ" sz="2800" dirty="0"/>
              <a:t>. – IROP – Zlepšování kvality a dostupnosti vzdělání - Zvyšování kvality vzdělávání v MAS Český sever“ 	</a:t>
            </a:r>
          </a:p>
        </p:txBody>
      </p:sp>
      <p:sp>
        <p:nvSpPr>
          <p:cNvPr id="33" name="Podnadpis 32"/>
          <p:cNvSpPr>
            <a:spLocks noGrp="1"/>
          </p:cNvSpPr>
          <p:nvPr>
            <p:ph type="subTitle" idx="4"/>
          </p:nvPr>
        </p:nvSpPr>
        <p:spPr>
          <a:xfrm>
            <a:off x="872079" y="3254426"/>
            <a:ext cx="8654742" cy="2585323"/>
          </a:xfrm>
        </p:spPr>
        <p:txBody>
          <a:bodyPr/>
          <a:lstStyle/>
          <a:p>
            <a:pPr algn="l"/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Žádosti</a:t>
            </a:r>
          </a:p>
          <a:p>
            <a:pPr algn="l"/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Termín předkládání: </a:t>
            </a:r>
            <a:r>
              <a:rPr lang="cs-CZ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1.11.2017 </a:t>
            </a:r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8:00</a:t>
            </a:r>
          </a:p>
          <a:p>
            <a:pPr algn="l"/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Termín ukončení příjmu: 2.1.2018  16:00</a:t>
            </a:r>
          </a:p>
          <a:p>
            <a:pPr algn="l"/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Alokace: 8 080 000,- Kč</a:t>
            </a:r>
          </a:p>
          <a:p>
            <a:pPr algn="l"/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Min. ZV: 400 000,- Kč</a:t>
            </a:r>
          </a:p>
          <a:p>
            <a:pPr algn="l"/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Max. ZV: 3 000 000,- </a:t>
            </a:r>
            <a:r>
              <a:rPr lang="cs-CZ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Kč</a:t>
            </a:r>
            <a:endParaRPr lang="cs-CZ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861774"/>
          </a:xfrm>
        </p:spPr>
        <p:txBody>
          <a:bodyPr/>
          <a:lstStyle/>
          <a:p>
            <a:pPr algn="ctr"/>
            <a:r>
              <a:rPr lang="cs-CZ" sz="2800" dirty="0" smtClean="0"/>
              <a:t>Kapitola 10</a:t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60" y="1566894"/>
            <a:ext cx="9576845" cy="484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861774"/>
          </a:xfrm>
        </p:spPr>
        <p:txBody>
          <a:bodyPr/>
          <a:lstStyle/>
          <a:p>
            <a:pPr algn="ctr"/>
            <a:r>
              <a:rPr lang="cs-CZ" sz="2800" dirty="0" smtClean="0"/>
              <a:t>Kapitola 11</a:t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60" y="1723903"/>
            <a:ext cx="8918139" cy="443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861774"/>
          </a:xfrm>
        </p:spPr>
        <p:txBody>
          <a:bodyPr/>
          <a:lstStyle/>
          <a:p>
            <a:pPr algn="ctr"/>
            <a:r>
              <a:rPr lang="cs-CZ" sz="2800" dirty="0" smtClean="0"/>
              <a:t>Kapitola 12</a:t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" y="1832148"/>
            <a:ext cx="9991852" cy="43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Kapitola 13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77" y="1554686"/>
            <a:ext cx="8801100" cy="51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861774"/>
          </a:xfrm>
        </p:spPr>
        <p:txBody>
          <a:bodyPr/>
          <a:lstStyle/>
          <a:p>
            <a:pPr algn="ctr"/>
            <a:r>
              <a:rPr lang="cs-CZ" sz="2800" dirty="0" smtClean="0"/>
              <a:t>MS </a:t>
            </a:r>
            <a:r>
              <a:rPr lang="cs-CZ" sz="2800" dirty="0"/>
              <a:t>2014+</a:t>
            </a:r>
            <a:br>
              <a:rPr lang="cs-CZ" sz="2800" dirty="0"/>
            </a:br>
            <a:r>
              <a:rPr lang="cs-CZ" sz="2800" dirty="0"/>
              <a:t>https://mseu.mssf.cz</a:t>
            </a:r>
            <a:r>
              <a:rPr lang="cs-CZ" sz="2800" dirty="0" smtClean="0"/>
              <a:t>/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11" y="2221015"/>
            <a:ext cx="93916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MS </a:t>
            </a:r>
            <a:r>
              <a:rPr lang="cs-CZ" sz="2800" dirty="0"/>
              <a:t>2014</a:t>
            </a:r>
            <a:r>
              <a:rPr lang="cs-CZ" sz="2800" dirty="0" smtClean="0"/>
              <a:t>+         https</a:t>
            </a:r>
            <a:r>
              <a:rPr lang="cs-CZ" sz="2800" dirty="0"/>
              <a:t>://mseu.mssf.cz</a:t>
            </a:r>
            <a:r>
              <a:rPr lang="cs-CZ" sz="2800" dirty="0" smtClean="0"/>
              <a:t>/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45" y="1667131"/>
            <a:ext cx="9591675" cy="332422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62" y="5134167"/>
            <a:ext cx="95916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MS </a:t>
            </a:r>
            <a:r>
              <a:rPr lang="cs-CZ" sz="2800" dirty="0"/>
              <a:t>2014</a:t>
            </a:r>
            <a:r>
              <a:rPr lang="cs-CZ" sz="2800" dirty="0" smtClean="0"/>
              <a:t>+         https</a:t>
            </a:r>
            <a:r>
              <a:rPr lang="cs-CZ" sz="2800" dirty="0"/>
              <a:t>://mseu.mssf.cz</a:t>
            </a:r>
            <a:r>
              <a:rPr lang="cs-CZ" sz="2800" dirty="0" smtClean="0"/>
              <a:t>/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75" y="1706869"/>
            <a:ext cx="8361527" cy="384209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6" y="6069081"/>
            <a:ext cx="9806565" cy="82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MS </a:t>
            </a:r>
            <a:r>
              <a:rPr lang="cs-CZ" sz="2800" dirty="0"/>
              <a:t>2014</a:t>
            </a:r>
            <a:r>
              <a:rPr lang="cs-CZ" sz="2800" dirty="0" smtClean="0"/>
              <a:t>+         https</a:t>
            </a:r>
            <a:r>
              <a:rPr lang="cs-CZ" sz="2800" dirty="0"/>
              <a:t>://mseu.mssf.cz</a:t>
            </a:r>
            <a:r>
              <a:rPr lang="cs-CZ" sz="2800" dirty="0" smtClean="0"/>
              <a:t>/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1747837"/>
            <a:ext cx="9962408" cy="42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MS </a:t>
            </a:r>
            <a:r>
              <a:rPr lang="cs-CZ" sz="2800" dirty="0"/>
              <a:t>2014</a:t>
            </a:r>
            <a:r>
              <a:rPr lang="cs-CZ" sz="2800" dirty="0" smtClean="0"/>
              <a:t>+         https</a:t>
            </a:r>
            <a:r>
              <a:rPr lang="cs-CZ" sz="2800" dirty="0"/>
              <a:t>://mseu.mssf.cz</a:t>
            </a:r>
            <a:r>
              <a:rPr lang="cs-CZ" sz="2800" dirty="0" smtClean="0"/>
              <a:t>/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2062162"/>
            <a:ext cx="89535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MS </a:t>
            </a:r>
            <a:r>
              <a:rPr lang="cs-CZ" sz="2800" dirty="0"/>
              <a:t>2014</a:t>
            </a:r>
            <a:r>
              <a:rPr lang="cs-CZ" sz="2800" dirty="0" smtClean="0"/>
              <a:t>+         https</a:t>
            </a:r>
            <a:r>
              <a:rPr lang="cs-CZ" sz="2800" dirty="0"/>
              <a:t>://mseu.mssf.cz</a:t>
            </a:r>
            <a:r>
              <a:rPr lang="cs-CZ" sz="2800" dirty="0" smtClean="0"/>
              <a:t>/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51" y="1437294"/>
            <a:ext cx="9349698" cy="59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Dokumenty výzvy</a:t>
            </a:r>
            <a:r>
              <a:rPr lang="cs-CZ" sz="2800" dirty="0"/>
              <a:t>	</a:t>
            </a: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0" y="2876550"/>
            <a:ext cx="6210300" cy="1866900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14" y="2708469"/>
            <a:ext cx="9665172" cy="2905481"/>
          </a:xfrm>
          <a:prstGeom prst="rect">
            <a:avLst/>
          </a:prstGeom>
        </p:spPr>
      </p:pic>
      <p:sp>
        <p:nvSpPr>
          <p:cNvPr id="33" name="Podnadpis 32"/>
          <p:cNvSpPr>
            <a:spLocks noGrp="1"/>
          </p:cNvSpPr>
          <p:nvPr>
            <p:ph type="subTitle" idx="4"/>
          </p:nvPr>
        </p:nvSpPr>
        <p:spPr>
          <a:xfrm>
            <a:off x="872079" y="2149124"/>
            <a:ext cx="8654742" cy="276999"/>
          </a:xfrm>
        </p:spPr>
        <p:txBody>
          <a:bodyPr/>
          <a:lstStyle/>
          <a:p>
            <a:pPr algn="l"/>
            <a:r>
              <a:rPr lang="cs-CZ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http://www.strukturalni-fondy.cz/cs/Microsites/IROP/Dokumenty?refnodeid=752253</a:t>
            </a:r>
            <a:endParaRPr lang="cs-CZ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MS </a:t>
            </a:r>
            <a:r>
              <a:rPr lang="cs-CZ" sz="2800" dirty="0"/>
              <a:t>2014</a:t>
            </a:r>
            <a:r>
              <a:rPr lang="cs-CZ" sz="2800" dirty="0" smtClean="0"/>
              <a:t>+         https</a:t>
            </a:r>
            <a:r>
              <a:rPr lang="cs-CZ" sz="2800" dirty="0"/>
              <a:t>://mseu.mssf.cz</a:t>
            </a:r>
            <a:r>
              <a:rPr lang="cs-CZ" sz="2800" dirty="0" smtClean="0"/>
              <a:t>/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0" y="2159454"/>
            <a:ext cx="10067030" cy="372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Děkuji </a:t>
            </a:r>
            <a:r>
              <a:rPr spc="65" dirty="0"/>
              <a:t>za </a:t>
            </a:r>
            <a:r>
              <a:rPr spc="95" dirty="0"/>
              <a:t>Vaši</a:t>
            </a:r>
            <a:r>
              <a:rPr spc="550" dirty="0"/>
              <a:t> </a:t>
            </a:r>
            <a:r>
              <a:rPr spc="114" dirty="0"/>
              <a:t>pozornost!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3981" y="4510113"/>
            <a:ext cx="6471285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000" b="1" i="1" spc="-135" dirty="0">
                <a:solidFill>
                  <a:srgbClr val="0E657E"/>
                </a:solidFill>
                <a:latin typeface="Georgia"/>
                <a:cs typeface="Georgia"/>
              </a:rPr>
              <a:t>MAS </a:t>
            </a:r>
            <a:r>
              <a:rPr sz="2000" b="1" i="1" spc="-120" dirty="0">
                <a:solidFill>
                  <a:srgbClr val="0E657E"/>
                </a:solidFill>
                <a:latin typeface="Georgia"/>
                <a:cs typeface="Georgia"/>
              </a:rPr>
              <a:t>Český </a:t>
            </a:r>
            <a:r>
              <a:rPr sz="2000" b="1" i="1" spc="-70" dirty="0">
                <a:solidFill>
                  <a:srgbClr val="0E657E"/>
                </a:solidFill>
                <a:latin typeface="Georgia"/>
                <a:cs typeface="Georgia"/>
              </a:rPr>
              <a:t>sever, </a:t>
            </a:r>
            <a:r>
              <a:rPr sz="2000" b="1" i="1" spc="-55" dirty="0">
                <a:solidFill>
                  <a:srgbClr val="0E657E"/>
                </a:solidFill>
                <a:latin typeface="Georgia"/>
                <a:cs typeface="Georgia"/>
              </a:rPr>
              <a:t>z. </a:t>
            </a:r>
            <a:r>
              <a:rPr sz="2000" b="1" i="1" spc="-35" dirty="0">
                <a:solidFill>
                  <a:srgbClr val="0E657E"/>
                </a:solidFill>
                <a:latin typeface="Georgia"/>
                <a:cs typeface="Georgia"/>
              </a:rPr>
              <a:t> </a:t>
            </a:r>
            <a:r>
              <a:rPr sz="2000" b="1" i="1" spc="-65" dirty="0">
                <a:solidFill>
                  <a:srgbClr val="0E657E"/>
                </a:solidFill>
                <a:latin typeface="Georgia"/>
                <a:cs typeface="Georgia"/>
              </a:rPr>
              <a:t>s.</a:t>
            </a:r>
            <a:endParaRPr sz="20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  <a:tabLst>
                <a:tab pos="2489200" algn="l"/>
              </a:tabLst>
            </a:pPr>
            <a:r>
              <a:rPr sz="2000" spc="-10" dirty="0">
                <a:solidFill>
                  <a:srgbClr val="0E657E"/>
                </a:solidFill>
                <a:latin typeface="Georgia"/>
                <a:cs typeface="Georgia"/>
              </a:rPr>
              <a:t>Národní </a:t>
            </a:r>
            <a:r>
              <a:rPr sz="2000" spc="-15" dirty="0">
                <a:solidFill>
                  <a:srgbClr val="0E657E"/>
                </a:solidFill>
                <a:latin typeface="Georgia"/>
                <a:cs typeface="Georgia"/>
              </a:rPr>
              <a:t>486,</a:t>
            </a:r>
            <a:r>
              <a:rPr sz="2000" spc="290" dirty="0">
                <a:solidFill>
                  <a:srgbClr val="0E657E"/>
                </a:solidFill>
                <a:latin typeface="Georgia"/>
                <a:cs typeface="Georgia"/>
              </a:rPr>
              <a:t> </a:t>
            </a:r>
            <a:r>
              <a:rPr sz="2000" spc="-40" dirty="0">
                <a:solidFill>
                  <a:srgbClr val="0E657E"/>
                </a:solidFill>
                <a:latin typeface="Georgia"/>
                <a:cs typeface="Georgia"/>
              </a:rPr>
              <a:t>407</a:t>
            </a:r>
            <a:r>
              <a:rPr sz="2000" spc="140" dirty="0">
                <a:solidFill>
                  <a:srgbClr val="0E657E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0E657E"/>
                </a:solidFill>
                <a:latin typeface="Georgia"/>
                <a:cs typeface="Georgia"/>
              </a:rPr>
              <a:t>47	</a:t>
            </a:r>
            <a:r>
              <a:rPr sz="2000" spc="5" dirty="0">
                <a:solidFill>
                  <a:srgbClr val="0E657E"/>
                </a:solidFill>
                <a:latin typeface="Georgia"/>
                <a:cs typeface="Georgia"/>
              </a:rPr>
              <a:t>Varnsdorf,</a:t>
            </a:r>
            <a:endParaRPr sz="2000" dirty="0">
              <a:latin typeface="Georgia"/>
              <a:cs typeface="Georgia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spc="15" dirty="0">
                <a:solidFill>
                  <a:srgbClr val="0E657E"/>
                </a:solidFill>
                <a:latin typeface="Georgia"/>
                <a:cs typeface="Georgia"/>
              </a:rPr>
              <a:t>telefon: </a:t>
            </a:r>
            <a:r>
              <a:rPr sz="2000" spc="-35" dirty="0">
                <a:solidFill>
                  <a:srgbClr val="0E657E"/>
                </a:solidFill>
                <a:latin typeface="Georgia"/>
                <a:cs typeface="Georgia"/>
              </a:rPr>
              <a:t>+420 724 778 </a:t>
            </a:r>
            <a:r>
              <a:rPr sz="2000" spc="-15" dirty="0">
                <a:solidFill>
                  <a:srgbClr val="0E657E"/>
                </a:solidFill>
                <a:latin typeface="Georgia"/>
                <a:cs typeface="Georgia"/>
              </a:rPr>
              <a:t>296, </a:t>
            </a:r>
            <a:r>
              <a:rPr sz="2000" dirty="0">
                <a:solidFill>
                  <a:srgbClr val="0E657E"/>
                </a:solidFill>
                <a:latin typeface="Georgia"/>
                <a:cs typeface="Georgia"/>
              </a:rPr>
              <a:t>mail: </a:t>
            </a:r>
            <a:r>
              <a:rPr sz="2000" spc="10" dirty="0">
                <a:solidFill>
                  <a:srgbClr val="0E657E"/>
                </a:solidFill>
                <a:latin typeface="Georgia"/>
                <a:cs typeface="Georgia"/>
              </a:rPr>
              <a:t>info@masceskysever.cz  http://www.masceskysever.cz</a:t>
            </a: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Struktura Specifických pravidel</a:t>
            </a:r>
            <a:r>
              <a:rPr lang="cs-CZ" sz="2800" dirty="0"/>
              <a:t>	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44" y="1717740"/>
            <a:ext cx="7820896" cy="3967286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" y="5970772"/>
            <a:ext cx="7713518" cy="333437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6318047"/>
            <a:ext cx="7718598" cy="2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987224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Podporované aktivity</a:t>
            </a:r>
            <a:r>
              <a:rPr lang="cs-CZ" sz="2800" dirty="0"/>
              <a:t>	</a:t>
            </a: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57" y="1634236"/>
            <a:ext cx="8322032" cy="54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>
                <a:latin typeface="Georgia" panose="02040502050405020303" pitchFamily="18" charset="0"/>
              </a:rPr>
              <a:t>Kritéria formálních náležitostí</a:t>
            </a:r>
            <a:endParaRPr lang="cs-CZ" sz="2800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37" y="2134168"/>
            <a:ext cx="9596424" cy="36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>
                <a:latin typeface="Georgia" panose="02040502050405020303" pitchFamily="18" charset="0"/>
              </a:rPr>
              <a:t>Kritéria formálních náležitostí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92" y="2538411"/>
            <a:ext cx="9722661" cy="36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>
                <a:latin typeface="Georgia" panose="02040502050405020303" pitchFamily="18" charset="0"/>
              </a:rPr>
              <a:t>Kritéria formálních náležitostí</a:t>
            </a:r>
            <a:endParaRPr lang="cs-CZ" sz="2800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4420"/>
            <a:ext cx="1020329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>
                <a:latin typeface="Georgia" panose="02040502050405020303" pitchFamily="18" charset="0"/>
              </a:rPr>
              <a:t>Věcná kritéria základní a střední vzdělávání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59" y="1648383"/>
            <a:ext cx="7286625" cy="3486150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537" y="5101742"/>
            <a:ext cx="7296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405</Words>
  <Application>Microsoft Office PowerPoint</Application>
  <PresentationFormat>Vlastní</PresentationFormat>
  <Paragraphs>73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Georgia</vt:lpstr>
      <vt:lpstr>Office Theme</vt:lpstr>
      <vt:lpstr>Seminář výzva č. 2 MAS</vt:lpstr>
      <vt:lpstr>Výzva č. 2 „MAS Český sever z.s. – IROP – Zlepšování kvality a dostupnosti vzdělání - Zvyšování kvality vzdělávání v MAS Český sever“  </vt:lpstr>
      <vt:lpstr>Dokumenty výzvy </vt:lpstr>
      <vt:lpstr>Struktura Specifických pravidel </vt:lpstr>
      <vt:lpstr>Podporované aktivity </vt:lpstr>
      <vt:lpstr>Kritéria formálních náležitostí</vt:lpstr>
      <vt:lpstr>Kritéria formálních náležitostí</vt:lpstr>
      <vt:lpstr>Kritéria formálních náležitostí</vt:lpstr>
      <vt:lpstr>Věcná kritéria základní a střední vzdělávání</vt:lpstr>
      <vt:lpstr>Věcná kritéria mimoškolní vzdělávání</vt:lpstr>
      <vt:lpstr>Povinné přílohy</vt:lpstr>
      <vt:lpstr>Studie proveditelnosti (příloha specifických pravidel)</vt:lpstr>
      <vt:lpstr>Kapitola 3</vt:lpstr>
      <vt:lpstr>Kapitola 4</vt:lpstr>
      <vt:lpstr>Kapitola 5</vt:lpstr>
      <vt:lpstr>Kapitola 6</vt:lpstr>
      <vt:lpstr>Kapitola 7</vt:lpstr>
      <vt:lpstr>Kapitola 8</vt:lpstr>
      <vt:lpstr>Kapitola 9 </vt:lpstr>
      <vt:lpstr>Kapitola 10 </vt:lpstr>
      <vt:lpstr>Kapitola 11 </vt:lpstr>
      <vt:lpstr>Kapitola 12 </vt:lpstr>
      <vt:lpstr>Kapitola 13</vt:lpstr>
      <vt:lpstr>MS 2014+ https://mseu.mssf.cz/</vt:lpstr>
      <vt:lpstr>MS 2014+         https://mseu.mssf.cz/</vt:lpstr>
      <vt:lpstr>MS 2014+         https://mseu.mssf.cz/</vt:lpstr>
      <vt:lpstr>MS 2014+         https://mseu.mssf.cz/</vt:lpstr>
      <vt:lpstr>MS 2014+         https://mseu.mssf.cz/</vt:lpstr>
      <vt:lpstr>MS 2014+         https://mseu.mssf.cz/</vt:lpstr>
      <vt:lpstr>MS 2014+         https://mseu.mssf.cz/</vt:lpstr>
      <vt:lpstr>Děkuji za Vaši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Eva Hamplová</cp:lastModifiedBy>
  <cp:revision>52</cp:revision>
  <dcterms:created xsi:type="dcterms:W3CDTF">2016-04-20T15:11:01Z</dcterms:created>
  <dcterms:modified xsi:type="dcterms:W3CDTF">2017-11-27T12:19:19Z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2016-02-18T00:00:00Z</vt:filetime>
  </property>
  <property fmtid="{D5CDD505-2E9C-101B-9397-08002B2CF9AE}" pid="3" name="Creator">
    <vt:lpwstr>Adobe InDesign CS4 (6.0.6)</vt:lpwstr>
  </property>
  <property fmtid="{D5CDD505-2E9C-101B-9397-08002B2CF9AE}" pid="4" name="LastSaved">
    <vt:filetime>2016-04-20T00:00:00Z</vt:filetime>
  </property>
</Properties>
</file>