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310" r:id="rId4"/>
    <p:sldId id="311" r:id="rId5"/>
    <p:sldId id="323" r:id="rId6"/>
    <p:sldId id="312" r:id="rId7"/>
    <p:sldId id="320" r:id="rId8"/>
    <p:sldId id="321" r:id="rId9"/>
    <p:sldId id="324" r:id="rId10"/>
    <p:sldId id="322" r:id="rId11"/>
    <p:sldId id="292" r:id="rId12"/>
    <p:sldId id="295" r:id="rId13"/>
    <p:sldId id="296" r:id="rId14"/>
    <p:sldId id="297" r:id="rId15"/>
    <p:sldId id="298" r:id="rId16"/>
    <p:sldId id="313" r:id="rId17"/>
    <p:sldId id="314" r:id="rId18"/>
    <p:sldId id="315" r:id="rId19"/>
    <p:sldId id="316" r:id="rId20"/>
    <p:sldId id="317" r:id="rId21"/>
    <p:sldId id="262" r:id="rId22"/>
  </p:sldIdLst>
  <p:sldSz cx="10160000" cy="7620000"/>
  <p:notesSz cx="10160000" cy="7620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4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93" d="100"/>
          <a:sy n="93" d="100"/>
        </p:scale>
        <p:origin x="1830" y="84"/>
      </p:cViewPr>
      <p:guideLst>
        <p:guide orient="horz" pos="2880"/>
        <p:guide pos="2160"/>
        <p:guide pos="4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EEF1-20F7-4FBF-9B40-CC6D44934CE4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0" y="95250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16000" y="3667125"/>
            <a:ext cx="81280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B791-203A-4668-99C1-2062F80FA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31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B791-203A-4668-99C1-2062F80FA2B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1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014" y="3252933"/>
            <a:ext cx="578485" cy="673100"/>
          </a:xfrm>
          <a:custGeom>
            <a:avLst/>
            <a:gdLst/>
            <a:ahLst/>
            <a:cxnLst/>
            <a:rect l="l" t="t" r="r" b="b"/>
            <a:pathLst>
              <a:path w="578485" h="673100">
                <a:moveTo>
                  <a:pt x="2273" y="0"/>
                </a:moveTo>
                <a:lnTo>
                  <a:pt x="876" y="457"/>
                </a:lnTo>
                <a:lnTo>
                  <a:pt x="0" y="1435"/>
                </a:lnTo>
                <a:lnTo>
                  <a:pt x="50" y="671207"/>
                </a:lnTo>
                <a:lnTo>
                  <a:pt x="40309" y="672243"/>
                </a:lnTo>
                <a:lnTo>
                  <a:pt x="82016" y="672588"/>
                </a:lnTo>
                <a:lnTo>
                  <a:pt x="123723" y="672243"/>
                </a:lnTo>
                <a:lnTo>
                  <a:pt x="163982" y="671207"/>
                </a:lnTo>
                <a:lnTo>
                  <a:pt x="163916" y="571903"/>
                </a:lnTo>
                <a:lnTo>
                  <a:pt x="164104" y="522033"/>
                </a:lnTo>
                <a:lnTo>
                  <a:pt x="164084" y="452123"/>
                </a:lnTo>
                <a:lnTo>
                  <a:pt x="163948" y="423477"/>
                </a:lnTo>
                <a:lnTo>
                  <a:pt x="163208" y="373886"/>
                </a:lnTo>
                <a:lnTo>
                  <a:pt x="161772" y="325640"/>
                </a:lnTo>
                <a:lnTo>
                  <a:pt x="578218" y="325640"/>
                </a:lnTo>
                <a:lnTo>
                  <a:pt x="578218" y="258483"/>
                </a:lnTo>
                <a:lnTo>
                  <a:pt x="296214" y="258483"/>
                </a:lnTo>
                <a:lnTo>
                  <a:pt x="276078" y="222884"/>
                </a:lnTo>
                <a:lnTo>
                  <a:pt x="253731" y="182511"/>
                </a:lnTo>
                <a:lnTo>
                  <a:pt x="229971" y="138701"/>
                </a:lnTo>
                <a:lnTo>
                  <a:pt x="205597" y="92790"/>
                </a:lnTo>
                <a:lnTo>
                  <a:pt x="181409" y="46115"/>
                </a:lnTo>
                <a:lnTo>
                  <a:pt x="158203" y="12"/>
                </a:lnTo>
                <a:lnTo>
                  <a:pt x="2273" y="0"/>
                </a:lnTo>
                <a:close/>
              </a:path>
              <a:path w="578485" h="673100">
                <a:moveTo>
                  <a:pt x="578218" y="381012"/>
                </a:moveTo>
                <a:lnTo>
                  <a:pt x="408787" y="381012"/>
                </a:lnTo>
                <a:lnTo>
                  <a:pt x="414299" y="382117"/>
                </a:lnTo>
                <a:lnTo>
                  <a:pt x="414299" y="671207"/>
                </a:lnTo>
                <a:lnTo>
                  <a:pt x="454397" y="672364"/>
                </a:lnTo>
                <a:lnTo>
                  <a:pt x="495568" y="672450"/>
                </a:lnTo>
                <a:lnTo>
                  <a:pt x="578218" y="672191"/>
                </a:lnTo>
                <a:lnTo>
                  <a:pt x="578218" y="381012"/>
                </a:lnTo>
                <a:close/>
              </a:path>
              <a:path w="578485" h="673100">
                <a:moveTo>
                  <a:pt x="578218" y="672191"/>
                </a:moveTo>
                <a:lnTo>
                  <a:pt x="537084" y="672191"/>
                </a:lnTo>
                <a:lnTo>
                  <a:pt x="578218" y="672312"/>
                </a:lnTo>
                <a:close/>
              </a:path>
              <a:path w="578485" h="673100">
                <a:moveTo>
                  <a:pt x="578218" y="325640"/>
                </a:moveTo>
                <a:lnTo>
                  <a:pt x="161772" y="325640"/>
                </a:lnTo>
                <a:lnTo>
                  <a:pt x="196161" y="370988"/>
                </a:lnTo>
                <a:lnTo>
                  <a:pt x="262828" y="463807"/>
                </a:lnTo>
                <a:lnTo>
                  <a:pt x="296887" y="509498"/>
                </a:lnTo>
                <a:lnTo>
                  <a:pt x="322068" y="480935"/>
                </a:lnTo>
                <a:lnTo>
                  <a:pt x="374652" y="423477"/>
                </a:lnTo>
                <a:lnTo>
                  <a:pt x="399897" y="395414"/>
                </a:lnTo>
                <a:lnTo>
                  <a:pt x="404888" y="389750"/>
                </a:lnTo>
                <a:lnTo>
                  <a:pt x="408787" y="381012"/>
                </a:lnTo>
                <a:lnTo>
                  <a:pt x="578218" y="381012"/>
                </a:lnTo>
                <a:lnTo>
                  <a:pt x="578218" y="325640"/>
                </a:lnTo>
                <a:close/>
              </a:path>
              <a:path w="578485" h="673100">
                <a:moveTo>
                  <a:pt x="578218" y="188290"/>
                </a:moveTo>
                <a:lnTo>
                  <a:pt x="366674" y="188290"/>
                </a:lnTo>
                <a:lnTo>
                  <a:pt x="312639" y="241773"/>
                </a:lnTo>
                <a:lnTo>
                  <a:pt x="296214" y="258483"/>
                </a:lnTo>
                <a:lnTo>
                  <a:pt x="578218" y="258483"/>
                </a:lnTo>
                <a:lnTo>
                  <a:pt x="578218" y="18829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41541" y="3253401"/>
            <a:ext cx="975360" cy="763905"/>
          </a:xfrm>
          <a:custGeom>
            <a:avLst/>
            <a:gdLst/>
            <a:ahLst/>
            <a:cxnLst/>
            <a:rect l="l" t="t" r="r" b="b"/>
            <a:pathLst>
              <a:path w="975360" h="763904">
                <a:moveTo>
                  <a:pt x="975098" y="459181"/>
                </a:moveTo>
                <a:lnTo>
                  <a:pt x="807974" y="459181"/>
                </a:lnTo>
                <a:lnTo>
                  <a:pt x="801424" y="510348"/>
                </a:lnTo>
                <a:lnTo>
                  <a:pt x="786992" y="555620"/>
                </a:lnTo>
                <a:lnTo>
                  <a:pt x="767472" y="596463"/>
                </a:lnTo>
                <a:lnTo>
                  <a:pt x="745658" y="634346"/>
                </a:lnTo>
                <a:lnTo>
                  <a:pt x="724344" y="670737"/>
                </a:lnTo>
                <a:lnTo>
                  <a:pt x="759906" y="694608"/>
                </a:lnTo>
                <a:lnTo>
                  <a:pt x="860031" y="763777"/>
                </a:lnTo>
                <a:lnTo>
                  <a:pt x="883969" y="728557"/>
                </a:lnTo>
                <a:lnTo>
                  <a:pt x="908053" y="691364"/>
                </a:lnTo>
                <a:lnTo>
                  <a:pt x="930093" y="651887"/>
                </a:lnTo>
                <a:lnTo>
                  <a:pt x="947902" y="609815"/>
                </a:lnTo>
                <a:lnTo>
                  <a:pt x="960982" y="565328"/>
                </a:lnTo>
                <a:lnTo>
                  <a:pt x="970408" y="516753"/>
                </a:lnTo>
                <a:lnTo>
                  <a:pt x="975179" y="464315"/>
                </a:lnTo>
                <a:lnTo>
                  <a:pt x="975098" y="459181"/>
                </a:lnTo>
                <a:close/>
              </a:path>
              <a:path w="975360" h="763904">
                <a:moveTo>
                  <a:pt x="421411" y="187820"/>
                </a:moveTo>
                <a:lnTo>
                  <a:pt x="421411" y="671842"/>
                </a:lnTo>
                <a:lnTo>
                  <a:pt x="589000" y="671842"/>
                </a:lnTo>
                <a:lnTo>
                  <a:pt x="588781" y="596463"/>
                </a:lnTo>
                <a:lnTo>
                  <a:pt x="588739" y="510348"/>
                </a:lnTo>
                <a:lnTo>
                  <a:pt x="589127" y="460120"/>
                </a:lnTo>
                <a:lnTo>
                  <a:pt x="975098" y="459181"/>
                </a:lnTo>
                <a:lnTo>
                  <a:pt x="974293" y="408241"/>
                </a:lnTo>
                <a:lnTo>
                  <a:pt x="968988" y="357102"/>
                </a:lnTo>
                <a:lnTo>
                  <a:pt x="960330" y="309108"/>
                </a:lnTo>
                <a:lnTo>
                  <a:pt x="959940" y="307678"/>
                </a:lnTo>
                <a:lnTo>
                  <a:pt x="688392" y="307678"/>
                </a:lnTo>
                <a:lnTo>
                  <a:pt x="590016" y="307543"/>
                </a:lnTo>
                <a:lnTo>
                  <a:pt x="589800" y="189191"/>
                </a:lnTo>
                <a:lnTo>
                  <a:pt x="421411" y="187820"/>
                </a:lnTo>
                <a:close/>
              </a:path>
              <a:path w="975360" h="763904">
                <a:moveTo>
                  <a:pt x="888289" y="150456"/>
                </a:moveTo>
                <a:lnTo>
                  <a:pt x="588873" y="150456"/>
                </a:lnTo>
                <a:lnTo>
                  <a:pt x="605902" y="150984"/>
                </a:lnTo>
                <a:lnTo>
                  <a:pt x="633293" y="154381"/>
                </a:lnTo>
                <a:lnTo>
                  <a:pt x="699630" y="180670"/>
                </a:lnTo>
                <a:lnTo>
                  <a:pt x="729327" y="204757"/>
                </a:lnTo>
                <a:lnTo>
                  <a:pt x="773996" y="267138"/>
                </a:lnTo>
                <a:lnTo>
                  <a:pt x="788035" y="307441"/>
                </a:lnTo>
                <a:lnTo>
                  <a:pt x="688392" y="307678"/>
                </a:lnTo>
                <a:lnTo>
                  <a:pt x="959940" y="307678"/>
                </a:lnTo>
                <a:lnTo>
                  <a:pt x="948115" y="264339"/>
                </a:lnTo>
                <a:lnTo>
                  <a:pt x="932138" y="222873"/>
                </a:lnTo>
                <a:lnTo>
                  <a:pt x="912196" y="184788"/>
                </a:lnTo>
                <a:lnTo>
                  <a:pt x="888289" y="150456"/>
                </a:lnTo>
                <a:close/>
              </a:path>
              <a:path w="975360" h="763904">
                <a:moveTo>
                  <a:pt x="568667" y="0"/>
                </a:moveTo>
                <a:lnTo>
                  <a:pt x="0" y="342"/>
                </a:lnTo>
                <a:lnTo>
                  <a:pt x="21794" y="41135"/>
                </a:lnTo>
                <a:lnTo>
                  <a:pt x="61879" y="115048"/>
                </a:lnTo>
                <a:lnTo>
                  <a:pt x="80645" y="150647"/>
                </a:lnTo>
                <a:lnTo>
                  <a:pt x="888289" y="150456"/>
                </a:lnTo>
                <a:lnTo>
                  <a:pt x="888085" y="150164"/>
                </a:lnTo>
                <a:lnTo>
                  <a:pt x="862442" y="121308"/>
                </a:lnTo>
                <a:lnTo>
                  <a:pt x="830182" y="91869"/>
                </a:lnTo>
                <a:lnTo>
                  <a:pt x="791277" y="63678"/>
                </a:lnTo>
                <a:lnTo>
                  <a:pt x="745700" y="38564"/>
                </a:lnTo>
                <a:lnTo>
                  <a:pt x="693424" y="18360"/>
                </a:lnTo>
                <a:lnTo>
                  <a:pt x="634422" y="4895"/>
                </a:lnTo>
                <a:lnTo>
                  <a:pt x="56866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00154" y="3253672"/>
            <a:ext cx="518795" cy="671830"/>
          </a:xfrm>
          <a:custGeom>
            <a:avLst/>
            <a:gdLst/>
            <a:ahLst/>
            <a:cxnLst/>
            <a:rect l="l" t="t" r="r" b="b"/>
            <a:pathLst>
              <a:path w="518795" h="671829">
                <a:moveTo>
                  <a:pt x="150949" y="0"/>
                </a:moveTo>
                <a:lnTo>
                  <a:pt x="102413" y="7428"/>
                </a:lnTo>
                <a:lnTo>
                  <a:pt x="64871" y="26955"/>
                </a:lnTo>
                <a:lnTo>
                  <a:pt x="36545" y="54446"/>
                </a:lnTo>
                <a:lnTo>
                  <a:pt x="2607" y="122160"/>
                </a:lnTo>
                <a:lnTo>
                  <a:pt x="0" y="161555"/>
                </a:lnTo>
                <a:lnTo>
                  <a:pt x="6694" y="199575"/>
                </a:lnTo>
                <a:lnTo>
                  <a:pt x="36338" y="251053"/>
                </a:lnTo>
                <a:lnTo>
                  <a:pt x="88007" y="300520"/>
                </a:lnTo>
                <a:lnTo>
                  <a:pt x="125213" y="333908"/>
                </a:lnTo>
                <a:lnTo>
                  <a:pt x="164465" y="366713"/>
                </a:lnTo>
                <a:lnTo>
                  <a:pt x="244403" y="431398"/>
                </a:lnTo>
                <a:lnTo>
                  <a:pt x="282736" y="463689"/>
                </a:lnTo>
                <a:lnTo>
                  <a:pt x="290526" y="476752"/>
                </a:lnTo>
                <a:lnTo>
                  <a:pt x="290341" y="492278"/>
                </a:lnTo>
                <a:lnTo>
                  <a:pt x="281883" y="505264"/>
                </a:lnTo>
                <a:lnTo>
                  <a:pt x="264855" y="510705"/>
                </a:lnTo>
                <a:lnTo>
                  <a:pt x="48142" y="511162"/>
                </a:lnTo>
                <a:lnTo>
                  <a:pt x="41700" y="553346"/>
                </a:lnTo>
                <a:lnTo>
                  <a:pt x="31549" y="594769"/>
                </a:lnTo>
                <a:lnTo>
                  <a:pt x="17970" y="634491"/>
                </a:lnTo>
                <a:lnTo>
                  <a:pt x="1241" y="671576"/>
                </a:lnTo>
                <a:lnTo>
                  <a:pt x="337906" y="671715"/>
                </a:lnTo>
                <a:lnTo>
                  <a:pt x="407908" y="665859"/>
                </a:lnTo>
                <a:lnTo>
                  <a:pt x="469031" y="633468"/>
                </a:lnTo>
                <a:lnTo>
                  <a:pt x="493977" y="604623"/>
                </a:lnTo>
                <a:lnTo>
                  <a:pt x="510887" y="568741"/>
                </a:lnTo>
                <a:lnTo>
                  <a:pt x="518271" y="525881"/>
                </a:lnTo>
                <a:lnTo>
                  <a:pt x="513810" y="482284"/>
                </a:lnTo>
                <a:lnTo>
                  <a:pt x="498600" y="445900"/>
                </a:lnTo>
                <a:lnTo>
                  <a:pt x="451126" y="389140"/>
                </a:lnTo>
                <a:lnTo>
                  <a:pt x="416296" y="356741"/>
                </a:lnTo>
                <a:lnTo>
                  <a:pt x="379628" y="324000"/>
                </a:lnTo>
                <a:lnTo>
                  <a:pt x="341903" y="291282"/>
                </a:lnTo>
                <a:lnTo>
                  <a:pt x="230222" y="196938"/>
                </a:lnTo>
                <a:lnTo>
                  <a:pt x="223061" y="184072"/>
                </a:lnTo>
                <a:lnTo>
                  <a:pt x="224958" y="168851"/>
                </a:lnTo>
                <a:lnTo>
                  <a:pt x="234351" y="156085"/>
                </a:lnTo>
                <a:lnTo>
                  <a:pt x="249678" y="150583"/>
                </a:lnTo>
                <a:lnTo>
                  <a:pt x="494153" y="150583"/>
                </a:lnTo>
                <a:lnTo>
                  <a:pt x="481734" y="112426"/>
                </a:lnTo>
                <a:lnTo>
                  <a:pt x="468903" y="74785"/>
                </a:lnTo>
                <a:lnTo>
                  <a:pt x="455724" y="37489"/>
                </a:lnTo>
                <a:lnTo>
                  <a:pt x="442261" y="368"/>
                </a:lnTo>
                <a:lnTo>
                  <a:pt x="150949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41420" y="4020294"/>
            <a:ext cx="151765" cy="223520"/>
          </a:xfrm>
          <a:custGeom>
            <a:avLst/>
            <a:gdLst/>
            <a:ahLst/>
            <a:cxnLst/>
            <a:rect l="l" t="t" r="r" b="b"/>
            <a:pathLst>
              <a:path w="151764" h="223520">
                <a:moveTo>
                  <a:pt x="113703" y="0"/>
                </a:moveTo>
                <a:lnTo>
                  <a:pt x="77343" y="13157"/>
                </a:lnTo>
                <a:lnTo>
                  <a:pt x="36347" y="13157"/>
                </a:lnTo>
                <a:lnTo>
                  <a:pt x="77343" y="38163"/>
                </a:lnTo>
                <a:lnTo>
                  <a:pt x="119367" y="13157"/>
                </a:lnTo>
                <a:lnTo>
                  <a:pt x="77343" y="13157"/>
                </a:lnTo>
                <a:lnTo>
                  <a:pt x="42545" y="0"/>
                </a:lnTo>
                <a:lnTo>
                  <a:pt x="113703" y="0"/>
                </a:lnTo>
                <a:close/>
              </a:path>
              <a:path w="151764" h="223520">
                <a:moveTo>
                  <a:pt x="83781" y="48742"/>
                </a:moveTo>
                <a:lnTo>
                  <a:pt x="39825" y="51962"/>
                </a:lnTo>
                <a:lnTo>
                  <a:pt x="8481" y="74585"/>
                </a:lnTo>
                <a:lnTo>
                  <a:pt x="0" y="120662"/>
                </a:lnTo>
                <a:lnTo>
                  <a:pt x="187" y="141091"/>
                </a:lnTo>
                <a:lnTo>
                  <a:pt x="2832" y="181787"/>
                </a:lnTo>
                <a:lnTo>
                  <a:pt x="30416" y="217627"/>
                </a:lnTo>
                <a:lnTo>
                  <a:pt x="79921" y="223291"/>
                </a:lnTo>
                <a:lnTo>
                  <a:pt x="90870" y="223193"/>
                </a:lnTo>
                <a:lnTo>
                  <a:pt x="130972" y="214560"/>
                </a:lnTo>
                <a:lnTo>
                  <a:pt x="150025" y="183845"/>
                </a:lnTo>
                <a:lnTo>
                  <a:pt x="77343" y="183845"/>
                </a:lnTo>
                <a:lnTo>
                  <a:pt x="62187" y="182535"/>
                </a:lnTo>
                <a:lnTo>
                  <a:pt x="52979" y="177622"/>
                </a:lnTo>
                <a:lnTo>
                  <a:pt x="48412" y="167632"/>
                </a:lnTo>
                <a:lnTo>
                  <a:pt x="47180" y="151091"/>
                </a:lnTo>
                <a:lnTo>
                  <a:pt x="47292" y="129090"/>
                </a:lnTo>
                <a:lnTo>
                  <a:pt x="57746" y="91087"/>
                </a:lnTo>
                <a:lnTo>
                  <a:pt x="75793" y="88442"/>
                </a:lnTo>
                <a:lnTo>
                  <a:pt x="149545" y="88442"/>
                </a:lnTo>
                <a:lnTo>
                  <a:pt x="149275" y="86372"/>
                </a:lnTo>
                <a:lnTo>
                  <a:pt x="127622" y="54406"/>
                </a:lnTo>
                <a:lnTo>
                  <a:pt x="99992" y="48975"/>
                </a:lnTo>
                <a:lnTo>
                  <a:pt x="83781" y="48742"/>
                </a:lnTo>
                <a:close/>
              </a:path>
              <a:path w="151764" h="223520">
                <a:moveTo>
                  <a:pt x="151345" y="157022"/>
                </a:moveTo>
                <a:lnTo>
                  <a:pt x="105702" y="157022"/>
                </a:lnTo>
                <a:lnTo>
                  <a:pt x="105926" y="158764"/>
                </a:lnTo>
                <a:lnTo>
                  <a:pt x="105937" y="162191"/>
                </a:lnTo>
                <a:lnTo>
                  <a:pt x="104685" y="172749"/>
                </a:lnTo>
                <a:lnTo>
                  <a:pt x="100161" y="179462"/>
                </a:lnTo>
                <a:lnTo>
                  <a:pt x="91384" y="182886"/>
                </a:lnTo>
                <a:lnTo>
                  <a:pt x="77343" y="183845"/>
                </a:lnTo>
                <a:lnTo>
                  <a:pt x="150025" y="183845"/>
                </a:lnTo>
                <a:lnTo>
                  <a:pt x="150565" y="180896"/>
                </a:lnTo>
                <a:lnTo>
                  <a:pt x="151345" y="162191"/>
                </a:lnTo>
                <a:lnTo>
                  <a:pt x="151345" y="157022"/>
                </a:lnTo>
                <a:close/>
              </a:path>
              <a:path w="151764" h="223520">
                <a:moveTo>
                  <a:pt x="149545" y="88442"/>
                </a:moveTo>
                <a:lnTo>
                  <a:pt x="75793" y="88442"/>
                </a:lnTo>
                <a:lnTo>
                  <a:pt x="86581" y="88809"/>
                </a:lnTo>
                <a:lnTo>
                  <a:pt x="94200" y="90020"/>
                </a:lnTo>
                <a:lnTo>
                  <a:pt x="104940" y="111645"/>
                </a:lnTo>
                <a:lnTo>
                  <a:pt x="150571" y="111645"/>
                </a:lnTo>
                <a:lnTo>
                  <a:pt x="150352" y="99009"/>
                </a:lnTo>
                <a:lnTo>
                  <a:pt x="150242" y="95656"/>
                </a:lnTo>
                <a:lnTo>
                  <a:pt x="150041" y="92246"/>
                </a:lnTo>
                <a:lnTo>
                  <a:pt x="149545" y="88442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11838" y="42229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085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1838" y="41874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302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11838" y="415503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80" y="0"/>
                </a:lnTo>
              </a:path>
            </a:pathLst>
          </a:custGeom>
          <a:ln w="3175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411838" y="41239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0479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11838" y="408962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36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555976" y="4069031"/>
            <a:ext cx="147955" cy="174625"/>
          </a:xfrm>
          <a:custGeom>
            <a:avLst/>
            <a:gdLst/>
            <a:ahLst/>
            <a:cxnLst/>
            <a:rect l="l" t="t" r="r" b="b"/>
            <a:pathLst>
              <a:path w="147954" h="174625">
                <a:moveTo>
                  <a:pt x="43827" y="117576"/>
                </a:moveTo>
                <a:lnTo>
                  <a:pt x="0" y="117576"/>
                </a:lnTo>
                <a:lnTo>
                  <a:pt x="324" y="131230"/>
                </a:lnTo>
                <a:lnTo>
                  <a:pt x="28352" y="170624"/>
                </a:lnTo>
                <a:lnTo>
                  <a:pt x="76047" y="174561"/>
                </a:lnTo>
                <a:lnTo>
                  <a:pt x="98080" y="173924"/>
                </a:lnTo>
                <a:lnTo>
                  <a:pt x="135102" y="161658"/>
                </a:lnTo>
                <a:lnTo>
                  <a:pt x="146054" y="138455"/>
                </a:lnTo>
                <a:lnTo>
                  <a:pt x="91008" y="138455"/>
                </a:lnTo>
                <a:lnTo>
                  <a:pt x="63553" y="138367"/>
                </a:lnTo>
                <a:lnTo>
                  <a:pt x="43827" y="128143"/>
                </a:lnTo>
                <a:lnTo>
                  <a:pt x="43827" y="117576"/>
                </a:lnTo>
                <a:close/>
              </a:path>
              <a:path w="147954" h="174625">
                <a:moveTo>
                  <a:pt x="73736" y="0"/>
                </a:moveTo>
                <a:lnTo>
                  <a:pt x="23806" y="5545"/>
                </a:lnTo>
                <a:lnTo>
                  <a:pt x="1094" y="37100"/>
                </a:lnTo>
                <a:lnTo>
                  <a:pt x="253" y="51308"/>
                </a:lnTo>
                <a:lnTo>
                  <a:pt x="1796" y="71105"/>
                </a:lnTo>
                <a:lnTo>
                  <a:pt x="29387" y="100037"/>
                </a:lnTo>
                <a:lnTo>
                  <a:pt x="80175" y="105194"/>
                </a:lnTo>
                <a:lnTo>
                  <a:pt x="91218" y="106422"/>
                </a:lnTo>
                <a:lnTo>
                  <a:pt x="97907" y="109031"/>
                </a:lnTo>
                <a:lnTo>
                  <a:pt x="101209" y="113718"/>
                </a:lnTo>
                <a:lnTo>
                  <a:pt x="102095" y="121183"/>
                </a:lnTo>
                <a:lnTo>
                  <a:pt x="102095" y="128143"/>
                </a:lnTo>
                <a:lnTo>
                  <a:pt x="100545" y="132016"/>
                </a:lnTo>
                <a:lnTo>
                  <a:pt x="97205" y="134848"/>
                </a:lnTo>
                <a:lnTo>
                  <a:pt x="93303" y="137941"/>
                </a:lnTo>
                <a:lnTo>
                  <a:pt x="91008" y="138455"/>
                </a:lnTo>
                <a:lnTo>
                  <a:pt x="146054" y="138455"/>
                </a:lnTo>
                <a:lnTo>
                  <a:pt x="146818" y="134247"/>
                </a:lnTo>
                <a:lnTo>
                  <a:pt x="147384" y="121183"/>
                </a:lnTo>
                <a:lnTo>
                  <a:pt x="147418" y="117576"/>
                </a:lnTo>
                <a:lnTo>
                  <a:pt x="146694" y="103720"/>
                </a:lnTo>
                <a:lnTo>
                  <a:pt x="115797" y="72128"/>
                </a:lnTo>
                <a:lnTo>
                  <a:pt x="68486" y="67608"/>
                </a:lnTo>
                <a:lnTo>
                  <a:pt x="58650" y="66744"/>
                </a:lnTo>
                <a:lnTo>
                  <a:pt x="54035" y="65833"/>
                </a:lnTo>
                <a:lnTo>
                  <a:pt x="48209" y="62915"/>
                </a:lnTo>
                <a:lnTo>
                  <a:pt x="46405" y="58254"/>
                </a:lnTo>
                <a:lnTo>
                  <a:pt x="46479" y="51308"/>
                </a:lnTo>
                <a:lnTo>
                  <a:pt x="47601" y="43546"/>
                </a:lnTo>
                <a:lnTo>
                  <a:pt x="51916" y="38415"/>
                </a:lnTo>
                <a:lnTo>
                  <a:pt x="60437" y="35797"/>
                </a:lnTo>
                <a:lnTo>
                  <a:pt x="74256" y="35064"/>
                </a:lnTo>
                <a:lnTo>
                  <a:pt x="141643" y="35064"/>
                </a:lnTo>
                <a:lnTo>
                  <a:pt x="140355" y="28422"/>
                </a:lnTo>
                <a:lnTo>
                  <a:pt x="96928" y="736"/>
                </a:lnTo>
                <a:lnTo>
                  <a:pt x="73736" y="0"/>
                </a:lnTo>
                <a:close/>
              </a:path>
              <a:path w="147954" h="174625">
                <a:moveTo>
                  <a:pt x="141643" y="35064"/>
                </a:moveTo>
                <a:lnTo>
                  <a:pt x="74256" y="35064"/>
                </a:lnTo>
                <a:lnTo>
                  <a:pt x="86304" y="35760"/>
                </a:lnTo>
                <a:lnTo>
                  <a:pt x="93716" y="38315"/>
                </a:lnTo>
                <a:lnTo>
                  <a:pt x="97456" y="43433"/>
                </a:lnTo>
                <a:lnTo>
                  <a:pt x="98425" y="51308"/>
                </a:lnTo>
                <a:lnTo>
                  <a:pt x="98488" y="54914"/>
                </a:lnTo>
                <a:lnTo>
                  <a:pt x="142316" y="54914"/>
                </a:lnTo>
                <a:lnTo>
                  <a:pt x="142582" y="47180"/>
                </a:lnTo>
                <a:lnTo>
                  <a:pt x="142037" y="37100"/>
                </a:lnTo>
                <a:lnTo>
                  <a:pt x="141643" y="35064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725624" y="4070314"/>
            <a:ext cx="165100" cy="172085"/>
          </a:xfrm>
          <a:custGeom>
            <a:avLst/>
            <a:gdLst/>
            <a:ahLst/>
            <a:cxnLst/>
            <a:rect l="l" t="t" r="r" b="b"/>
            <a:pathLst>
              <a:path w="165100" h="172085">
                <a:moveTo>
                  <a:pt x="46151" y="0"/>
                </a:moveTo>
                <a:lnTo>
                  <a:pt x="0" y="0"/>
                </a:lnTo>
                <a:lnTo>
                  <a:pt x="0" y="171983"/>
                </a:lnTo>
                <a:lnTo>
                  <a:pt x="46151" y="171983"/>
                </a:lnTo>
                <a:lnTo>
                  <a:pt x="46151" y="104165"/>
                </a:lnTo>
                <a:lnTo>
                  <a:pt x="113740" y="104165"/>
                </a:lnTo>
                <a:lnTo>
                  <a:pt x="99009" y="84582"/>
                </a:lnTo>
                <a:lnTo>
                  <a:pt x="112923" y="65239"/>
                </a:lnTo>
                <a:lnTo>
                  <a:pt x="46151" y="65239"/>
                </a:lnTo>
                <a:lnTo>
                  <a:pt x="46151" y="0"/>
                </a:lnTo>
                <a:close/>
              </a:path>
              <a:path w="165100" h="172085">
                <a:moveTo>
                  <a:pt x="113740" y="104165"/>
                </a:moveTo>
                <a:lnTo>
                  <a:pt x="60337" y="104165"/>
                </a:lnTo>
                <a:lnTo>
                  <a:pt x="108292" y="171983"/>
                </a:lnTo>
                <a:lnTo>
                  <a:pt x="164757" y="171983"/>
                </a:lnTo>
                <a:lnTo>
                  <a:pt x="113740" y="104165"/>
                </a:lnTo>
                <a:close/>
              </a:path>
              <a:path w="165100" h="172085">
                <a:moveTo>
                  <a:pt x="159854" y="0"/>
                </a:moveTo>
                <a:lnTo>
                  <a:pt x="104165" y="0"/>
                </a:lnTo>
                <a:lnTo>
                  <a:pt x="60083" y="65239"/>
                </a:lnTo>
                <a:lnTo>
                  <a:pt x="112923" y="65239"/>
                </a:lnTo>
                <a:lnTo>
                  <a:pt x="159854" y="0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888579" y="4019522"/>
            <a:ext cx="170180" cy="222885"/>
          </a:xfrm>
          <a:custGeom>
            <a:avLst/>
            <a:gdLst/>
            <a:ahLst/>
            <a:cxnLst/>
            <a:rect l="l" t="t" r="r" b="b"/>
            <a:pathLst>
              <a:path w="170179" h="222885">
                <a:moveTo>
                  <a:pt x="117830" y="0"/>
                </a:moveTo>
                <a:lnTo>
                  <a:pt x="67805" y="23202"/>
                </a:lnTo>
                <a:lnTo>
                  <a:pt x="72186" y="38163"/>
                </a:lnTo>
                <a:lnTo>
                  <a:pt x="125818" y="26809"/>
                </a:lnTo>
                <a:lnTo>
                  <a:pt x="117830" y="0"/>
                </a:lnTo>
                <a:close/>
              </a:path>
              <a:path w="170179" h="222885">
                <a:moveTo>
                  <a:pt x="52590" y="50799"/>
                </a:moveTo>
                <a:lnTo>
                  <a:pt x="0" y="50799"/>
                </a:lnTo>
                <a:lnTo>
                  <a:pt x="60845" y="162953"/>
                </a:lnTo>
                <a:lnTo>
                  <a:pt x="60845" y="222770"/>
                </a:lnTo>
                <a:lnTo>
                  <a:pt x="106997" y="222770"/>
                </a:lnTo>
                <a:lnTo>
                  <a:pt x="106997" y="162953"/>
                </a:lnTo>
                <a:lnTo>
                  <a:pt x="132634" y="117068"/>
                </a:lnTo>
                <a:lnTo>
                  <a:pt x="83286" y="117068"/>
                </a:lnTo>
                <a:lnTo>
                  <a:pt x="80949" y="111391"/>
                </a:lnTo>
                <a:lnTo>
                  <a:pt x="75806" y="100558"/>
                </a:lnTo>
                <a:lnTo>
                  <a:pt x="68071" y="83794"/>
                </a:lnTo>
                <a:lnTo>
                  <a:pt x="52590" y="50799"/>
                </a:lnTo>
                <a:close/>
              </a:path>
              <a:path w="170179" h="222885">
                <a:moveTo>
                  <a:pt x="169659" y="50799"/>
                </a:moveTo>
                <a:lnTo>
                  <a:pt x="116535" y="50799"/>
                </a:lnTo>
                <a:lnTo>
                  <a:pt x="100545" y="83794"/>
                </a:lnTo>
                <a:lnTo>
                  <a:pt x="92884" y="99845"/>
                </a:lnTo>
                <a:lnTo>
                  <a:pt x="88880" y="108310"/>
                </a:lnTo>
                <a:lnTo>
                  <a:pt x="84823" y="117068"/>
                </a:lnTo>
                <a:lnTo>
                  <a:pt x="132634" y="117068"/>
                </a:lnTo>
                <a:lnTo>
                  <a:pt x="169659" y="50799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30693" y="4069031"/>
            <a:ext cx="147955" cy="174625"/>
          </a:xfrm>
          <a:custGeom>
            <a:avLst/>
            <a:gdLst/>
            <a:ahLst/>
            <a:cxnLst/>
            <a:rect l="l" t="t" r="r" b="b"/>
            <a:pathLst>
              <a:path w="147954" h="174625">
                <a:moveTo>
                  <a:pt x="43827" y="117576"/>
                </a:moveTo>
                <a:lnTo>
                  <a:pt x="0" y="117576"/>
                </a:lnTo>
                <a:lnTo>
                  <a:pt x="324" y="131230"/>
                </a:lnTo>
                <a:lnTo>
                  <a:pt x="28354" y="170624"/>
                </a:lnTo>
                <a:lnTo>
                  <a:pt x="76047" y="174561"/>
                </a:lnTo>
                <a:lnTo>
                  <a:pt x="98080" y="173924"/>
                </a:lnTo>
                <a:lnTo>
                  <a:pt x="135102" y="161658"/>
                </a:lnTo>
                <a:lnTo>
                  <a:pt x="146045" y="138455"/>
                </a:lnTo>
                <a:lnTo>
                  <a:pt x="91008" y="138455"/>
                </a:lnTo>
                <a:lnTo>
                  <a:pt x="63553" y="138367"/>
                </a:lnTo>
                <a:lnTo>
                  <a:pt x="43827" y="128143"/>
                </a:lnTo>
                <a:lnTo>
                  <a:pt x="43827" y="117576"/>
                </a:lnTo>
                <a:close/>
              </a:path>
              <a:path w="147954" h="174625">
                <a:moveTo>
                  <a:pt x="73736" y="0"/>
                </a:moveTo>
                <a:lnTo>
                  <a:pt x="23801" y="5545"/>
                </a:lnTo>
                <a:lnTo>
                  <a:pt x="1094" y="37100"/>
                </a:lnTo>
                <a:lnTo>
                  <a:pt x="253" y="51308"/>
                </a:lnTo>
                <a:lnTo>
                  <a:pt x="1796" y="71105"/>
                </a:lnTo>
                <a:lnTo>
                  <a:pt x="29387" y="100037"/>
                </a:lnTo>
                <a:lnTo>
                  <a:pt x="80175" y="105194"/>
                </a:lnTo>
                <a:lnTo>
                  <a:pt x="91213" y="106422"/>
                </a:lnTo>
                <a:lnTo>
                  <a:pt x="97902" y="109031"/>
                </a:lnTo>
                <a:lnTo>
                  <a:pt x="101208" y="113718"/>
                </a:lnTo>
                <a:lnTo>
                  <a:pt x="102095" y="121183"/>
                </a:lnTo>
                <a:lnTo>
                  <a:pt x="102095" y="128143"/>
                </a:lnTo>
                <a:lnTo>
                  <a:pt x="100545" y="132016"/>
                </a:lnTo>
                <a:lnTo>
                  <a:pt x="97205" y="134848"/>
                </a:lnTo>
                <a:lnTo>
                  <a:pt x="93303" y="137941"/>
                </a:lnTo>
                <a:lnTo>
                  <a:pt x="91008" y="138455"/>
                </a:lnTo>
                <a:lnTo>
                  <a:pt x="146045" y="138455"/>
                </a:lnTo>
                <a:lnTo>
                  <a:pt x="146807" y="134247"/>
                </a:lnTo>
                <a:lnTo>
                  <a:pt x="147372" y="121183"/>
                </a:lnTo>
                <a:lnTo>
                  <a:pt x="147405" y="117576"/>
                </a:lnTo>
                <a:lnTo>
                  <a:pt x="146683" y="103720"/>
                </a:lnTo>
                <a:lnTo>
                  <a:pt x="115787" y="72128"/>
                </a:lnTo>
                <a:lnTo>
                  <a:pt x="68486" y="67608"/>
                </a:lnTo>
                <a:lnTo>
                  <a:pt x="58648" y="66744"/>
                </a:lnTo>
                <a:lnTo>
                  <a:pt x="54030" y="65833"/>
                </a:lnTo>
                <a:lnTo>
                  <a:pt x="48209" y="62915"/>
                </a:lnTo>
                <a:lnTo>
                  <a:pt x="46405" y="58254"/>
                </a:lnTo>
                <a:lnTo>
                  <a:pt x="46479" y="51308"/>
                </a:lnTo>
                <a:lnTo>
                  <a:pt x="47601" y="43546"/>
                </a:lnTo>
                <a:lnTo>
                  <a:pt x="51914" y="38415"/>
                </a:lnTo>
                <a:lnTo>
                  <a:pt x="60432" y="35797"/>
                </a:lnTo>
                <a:lnTo>
                  <a:pt x="74244" y="35064"/>
                </a:lnTo>
                <a:lnTo>
                  <a:pt x="141632" y="35064"/>
                </a:lnTo>
                <a:lnTo>
                  <a:pt x="140347" y="28422"/>
                </a:lnTo>
                <a:lnTo>
                  <a:pt x="96928" y="736"/>
                </a:lnTo>
                <a:lnTo>
                  <a:pt x="73736" y="0"/>
                </a:lnTo>
                <a:close/>
              </a:path>
              <a:path w="147954" h="174625">
                <a:moveTo>
                  <a:pt x="141632" y="35064"/>
                </a:moveTo>
                <a:lnTo>
                  <a:pt x="74244" y="35064"/>
                </a:lnTo>
                <a:lnTo>
                  <a:pt x="86299" y="35760"/>
                </a:lnTo>
                <a:lnTo>
                  <a:pt x="93714" y="38315"/>
                </a:lnTo>
                <a:lnTo>
                  <a:pt x="97456" y="43433"/>
                </a:lnTo>
                <a:lnTo>
                  <a:pt x="98425" y="51308"/>
                </a:lnTo>
                <a:lnTo>
                  <a:pt x="98488" y="54914"/>
                </a:lnTo>
                <a:lnTo>
                  <a:pt x="142316" y="54914"/>
                </a:lnTo>
                <a:lnTo>
                  <a:pt x="142570" y="47180"/>
                </a:lnTo>
                <a:lnTo>
                  <a:pt x="142026" y="37100"/>
                </a:lnTo>
                <a:lnTo>
                  <a:pt x="141632" y="35064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300338" y="42229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085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00338" y="41874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302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300338" y="415503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80" y="0"/>
                </a:lnTo>
              </a:path>
            </a:pathLst>
          </a:custGeom>
          <a:ln w="3175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300338" y="41239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0479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300338" y="408962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36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35699" y="4070318"/>
            <a:ext cx="170815" cy="172085"/>
          </a:xfrm>
          <a:custGeom>
            <a:avLst/>
            <a:gdLst/>
            <a:ahLst/>
            <a:cxnLst/>
            <a:rect l="l" t="t" r="r" b="b"/>
            <a:pathLst>
              <a:path w="170814" h="172085">
                <a:moveTo>
                  <a:pt x="46672" y="0"/>
                </a:moveTo>
                <a:lnTo>
                  <a:pt x="0" y="0"/>
                </a:lnTo>
                <a:lnTo>
                  <a:pt x="48729" y="171983"/>
                </a:lnTo>
                <a:lnTo>
                  <a:pt x="120154" y="171983"/>
                </a:lnTo>
                <a:lnTo>
                  <a:pt x="131690" y="132524"/>
                </a:lnTo>
                <a:lnTo>
                  <a:pt x="83794" y="132524"/>
                </a:lnTo>
                <a:lnTo>
                  <a:pt x="79508" y="115893"/>
                </a:lnTo>
                <a:lnTo>
                  <a:pt x="77304" y="107578"/>
                </a:lnTo>
                <a:lnTo>
                  <a:pt x="75031" y="99263"/>
                </a:lnTo>
                <a:lnTo>
                  <a:pt x="72715" y="91102"/>
                </a:lnTo>
                <a:lnTo>
                  <a:pt x="65760" y="66268"/>
                </a:lnTo>
                <a:lnTo>
                  <a:pt x="46672" y="0"/>
                </a:lnTo>
                <a:close/>
              </a:path>
              <a:path w="170814" h="172085">
                <a:moveTo>
                  <a:pt x="170434" y="0"/>
                </a:moveTo>
                <a:lnTo>
                  <a:pt x="122732" y="0"/>
                </a:lnTo>
                <a:lnTo>
                  <a:pt x="103403" y="66268"/>
                </a:lnTo>
                <a:lnTo>
                  <a:pt x="98618" y="83180"/>
                </a:lnTo>
                <a:lnTo>
                  <a:pt x="93956" y="99877"/>
                </a:lnTo>
                <a:lnTo>
                  <a:pt x="89439" y="116333"/>
                </a:lnTo>
                <a:lnTo>
                  <a:pt x="85090" y="132524"/>
                </a:lnTo>
                <a:lnTo>
                  <a:pt x="131690" y="132524"/>
                </a:lnTo>
                <a:lnTo>
                  <a:pt x="170434" y="0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619534" y="42229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085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619534" y="41874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302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619534" y="415503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80" y="0"/>
                </a:lnTo>
              </a:path>
            </a:pathLst>
          </a:custGeom>
          <a:ln w="3175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619534" y="41239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151" y="0"/>
                </a:lnTo>
              </a:path>
            </a:pathLst>
          </a:custGeom>
          <a:ln w="30479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619534" y="408962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536" y="0"/>
                </a:lnTo>
              </a:path>
            </a:pathLst>
          </a:custGeom>
          <a:ln w="38100">
            <a:solidFill>
              <a:srgbClr val="91C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769074" y="4070313"/>
            <a:ext cx="148590" cy="172085"/>
          </a:xfrm>
          <a:custGeom>
            <a:avLst/>
            <a:gdLst/>
            <a:ahLst/>
            <a:cxnLst/>
            <a:rect l="l" t="t" r="r" b="b"/>
            <a:pathLst>
              <a:path w="148589" h="172085">
                <a:moveTo>
                  <a:pt x="86893" y="0"/>
                </a:moveTo>
                <a:lnTo>
                  <a:pt x="0" y="0"/>
                </a:lnTo>
                <a:lnTo>
                  <a:pt x="0" y="171983"/>
                </a:lnTo>
                <a:lnTo>
                  <a:pt x="46151" y="171983"/>
                </a:lnTo>
                <a:lnTo>
                  <a:pt x="46151" y="126339"/>
                </a:lnTo>
                <a:lnTo>
                  <a:pt x="144865" y="126339"/>
                </a:lnTo>
                <a:lnTo>
                  <a:pt x="144846" y="126191"/>
                </a:lnTo>
                <a:lnTo>
                  <a:pt x="139139" y="115938"/>
                </a:lnTo>
                <a:lnTo>
                  <a:pt x="129420" y="109600"/>
                </a:lnTo>
                <a:lnTo>
                  <a:pt x="115519" y="107010"/>
                </a:lnTo>
                <a:lnTo>
                  <a:pt x="115519" y="105206"/>
                </a:lnTo>
                <a:lnTo>
                  <a:pt x="143225" y="87414"/>
                </a:lnTo>
                <a:lnTo>
                  <a:pt x="46151" y="87414"/>
                </a:lnTo>
                <a:lnTo>
                  <a:pt x="46151" y="39458"/>
                </a:lnTo>
                <a:lnTo>
                  <a:pt x="147254" y="39458"/>
                </a:lnTo>
                <a:lnTo>
                  <a:pt x="147187" y="38195"/>
                </a:lnTo>
                <a:lnTo>
                  <a:pt x="124857" y="5223"/>
                </a:lnTo>
                <a:lnTo>
                  <a:pt x="103092" y="483"/>
                </a:lnTo>
                <a:lnTo>
                  <a:pt x="86893" y="0"/>
                </a:lnTo>
                <a:close/>
              </a:path>
              <a:path w="148589" h="172085">
                <a:moveTo>
                  <a:pt x="144865" y="126339"/>
                </a:moveTo>
                <a:lnTo>
                  <a:pt x="80441" y="126339"/>
                </a:lnTo>
                <a:lnTo>
                  <a:pt x="89561" y="127530"/>
                </a:lnTo>
                <a:lnTo>
                  <a:pt x="95532" y="131405"/>
                </a:lnTo>
                <a:lnTo>
                  <a:pt x="98794" y="138421"/>
                </a:lnTo>
                <a:lnTo>
                  <a:pt x="99783" y="149034"/>
                </a:lnTo>
                <a:lnTo>
                  <a:pt x="99783" y="171983"/>
                </a:lnTo>
                <a:lnTo>
                  <a:pt x="146710" y="171983"/>
                </a:lnTo>
                <a:lnTo>
                  <a:pt x="146710" y="140525"/>
                </a:lnTo>
                <a:lnTo>
                  <a:pt x="144865" y="126339"/>
                </a:lnTo>
                <a:close/>
              </a:path>
              <a:path w="148589" h="172085">
                <a:moveTo>
                  <a:pt x="147254" y="39458"/>
                </a:moveTo>
                <a:lnTo>
                  <a:pt x="80441" y="39458"/>
                </a:lnTo>
                <a:lnTo>
                  <a:pt x="90809" y="40288"/>
                </a:lnTo>
                <a:lnTo>
                  <a:pt x="97013" y="43389"/>
                </a:lnTo>
                <a:lnTo>
                  <a:pt x="100024" y="49681"/>
                </a:lnTo>
                <a:lnTo>
                  <a:pt x="100812" y="60083"/>
                </a:lnTo>
                <a:lnTo>
                  <a:pt x="100132" y="74142"/>
                </a:lnTo>
                <a:lnTo>
                  <a:pt x="97494" y="82449"/>
                </a:lnTo>
                <a:lnTo>
                  <a:pt x="92004" y="86406"/>
                </a:lnTo>
                <a:lnTo>
                  <a:pt x="82765" y="87414"/>
                </a:lnTo>
                <a:lnTo>
                  <a:pt x="143225" y="87414"/>
                </a:lnTo>
                <a:lnTo>
                  <a:pt x="145392" y="82154"/>
                </a:lnTo>
                <a:lnTo>
                  <a:pt x="147388" y="70007"/>
                </a:lnTo>
                <a:lnTo>
                  <a:pt x="148005" y="53632"/>
                </a:lnTo>
                <a:lnTo>
                  <a:pt x="147254" y="39458"/>
                </a:lnTo>
                <a:close/>
              </a:path>
            </a:pathLst>
          </a:custGeom>
          <a:solidFill>
            <a:srgbClr val="91C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800870" y="6655016"/>
            <a:ext cx="713105" cy="475615"/>
          </a:xfrm>
          <a:custGeom>
            <a:avLst/>
            <a:gdLst/>
            <a:ahLst/>
            <a:cxnLst/>
            <a:rect l="l" t="t" r="r" b="b"/>
            <a:pathLst>
              <a:path w="713104" h="475615">
                <a:moveTo>
                  <a:pt x="0" y="0"/>
                </a:moveTo>
                <a:lnTo>
                  <a:pt x="712635" y="0"/>
                </a:lnTo>
                <a:lnTo>
                  <a:pt x="712635" y="475106"/>
                </a:lnTo>
                <a:lnTo>
                  <a:pt x="0" y="475106"/>
                </a:lnTo>
                <a:lnTo>
                  <a:pt x="0" y="0"/>
                </a:lnTo>
                <a:close/>
              </a:path>
            </a:pathLst>
          </a:custGeom>
          <a:solidFill>
            <a:srgbClr val="204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132091" y="6707858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03" y="18173"/>
                </a:moveTo>
                <a:lnTo>
                  <a:pt x="0" y="18173"/>
                </a:lnTo>
                <a:lnTo>
                  <a:pt x="15532" y="29451"/>
                </a:lnTo>
                <a:lnTo>
                  <a:pt x="9639" y="47688"/>
                </a:lnTo>
                <a:lnTo>
                  <a:pt x="25133" y="36449"/>
                </a:lnTo>
                <a:lnTo>
                  <a:pt x="36979" y="36449"/>
                </a:lnTo>
                <a:lnTo>
                  <a:pt x="34709" y="29451"/>
                </a:lnTo>
                <a:lnTo>
                  <a:pt x="50203" y="18173"/>
                </a:lnTo>
                <a:close/>
              </a:path>
              <a:path w="50800" h="48259">
                <a:moveTo>
                  <a:pt x="36979" y="36449"/>
                </a:moveTo>
                <a:lnTo>
                  <a:pt x="25133" y="36449"/>
                </a:lnTo>
                <a:lnTo>
                  <a:pt x="40627" y="47688"/>
                </a:lnTo>
                <a:lnTo>
                  <a:pt x="36979" y="36449"/>
                </a:lnTo>
                <a:close/>
              </a:path>
              <a:path w="50800" h="48259">
                <a:moveTo>
                  <a:pt x="25133" y="0"/>
                </a:moveTo>
                <a:lnTo>
                  <a:pt x="19177" y="18173"/>
                </a:lnTo>
                <a:lnTo>
                  <a:pt x="31051" y="18173"/>
                </a:lnTo>
                <a:lnTo>
                  <a:pt x="25133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052958" y="6729078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173"/>
                </a:moveTo>
                <a:lnTo>
                  <a:pt x="0" y="18173"/>
                </a:lnTo>
                <a:lnTo>
                  <a:pt x="15468" y="29489"/>
                </a:lnTo>
                <a:lnTo>
                  <a:pt x="9550" y="47688"/>
                </a:lnTo>
                <a:lnTo>
                  <a:pt x="25107" y="36448"/>
                </a:lnTo>
                <a:lnTo>
                  <a:pt x="36897" y="36448"/>
                </a:lnTo>
                <a:lnTo>
                  <a:pt x="34620" y="29489"/>
                </a:lnTo>
                <a:lnTo>
                  <a:pt x="50177" y="18173"/>
                </a:lnTo>
                <a:close/>
              </a:path>
              <a:path w="50164" h="48259">
                <a:moveTo>
                  <a:pt x="36897" y="36448"/>
                </a:moveTo>
                <a:lnTo>
                  <a:pt x="25107" y="36448"/>
                </a:lnTo>
                <a:lnTo>
                  <a:pt x="40576" y="47688"/>
                </a:lnTo>
                <a:lnTo>
                  <a:pt x="36897" y="36448"/>
                </a:lnTo>
                <a:close/>
              </a:path>
              <a:path w="50164" h="48259">
                <a:moveTo>
                  <a:pt x="25107" y="0"/>
                </a:moveTo>
                <a:lnTo>
                  <a:pt x="19151" y="18173"/>
                </a:lnTo>
                <a:lnTo>
                  <a:pt x="31000" y="18173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994958" y="6787009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37"/>
                </a:moveTo>
                <a:lnTo>
                  <a:pt x="0" y="18237"/>
                </a:lnTo>
                <a:lnTo>
                  <a:pt x="15506" y="29527"/>
                </a:lnTo>
                <a:lnTo>
                  <a:pt x="9537" y="47726"/>
                </a:lnTo>
                <a:lnTo>
                  <a:pt x="25107" y="36487"/>
                </a:lnTo>
                <a:lnTo>
                  <a:pt x="36939" y="36487"/>
                </a:lnTo>
                <a:lnTo>
                  <a:pt x="34671" y="29527"/>
                </a:lnTo>
                <a:lnTo>
                  <a:pt x="50177" y="18237"/>
                </a:lnTo>
                <a:close/>
              </a:path>
              <a:path w="50164" h="48259">
                <a:moveTo>
                  <a:pt x="36939" y="36487"/>
                </a:moveTo>
                <a:lnTo>
                  <a:pt x="25107" y="36487"/>
                </a:lnTo>
                <a:lnTo>
                  <a:pt x="40601" y="47726"/>
                </a:lnTo>
                <a:lnTo>
                  <a:pt x="36939" y="36487"/>
                </a:lnTo>
                <a:close/>
              </a:path>
              <a:path w="50164" h="48259">
                <a:moveTo>
                  <a:pt x="25107" y="0"/>
                </a:moveTo>
                <a:lnTo>
                  <a:pt x="19189" y="18237"/>
                </a:lnTo>
                <a:lnTo>
                  <a:pt x="31026" y="18237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973707" y="6866205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15" y="18199"/>
                </a:moveTo>
                <a:lnTo>
                  <a:pt x="0" y="18199"/>
                </a:lnTo>
                <a:lnTo>
                  <a:pt x="15532" y="29489"/>
                </a:lnTo>
                <a:lnTo>
                  <a:pt x="9639" y="47764"/>
                </a:lnTo>
                <a:lnTo>
                  <a:pt x="25107" y="36448"/>
                </a:lnTo>
                <a:lnTo>
                  <a:pt x="36977" y="36448"/>
                </a:lnTo>
                <a:lnTo>
                  <a:pt x="34709" y="29489"/>
                </a:lnTo>
                <a:lnTo>
                  <a:pt x="50215" y="18199"/>
                </a:lnTo>
                <a:close/>
              </a:path>
              <a:path w="50800" h="48259">
                <a:moveTo>
                  <a:pt x="36977" y="36448"/>
                </a:moveTo>
                <a:lnTo>
                  <a:pt x="25107" y="36448"/>
                </a:lnTo>
                <a:lnTo>
                  <a:pt x="40665" y="47764"/>
                </a:lnTo>
                <a:lnTo>
                  <a:pt x="36977" y="36448"/>
                </a:lnTo>
                <a:close/>
              </a:path>
              <a:path w="50800" h="48259">
                <a:moveTo>
                  <a:pt x="25107" y="0"/>
                </a:moveTo>
                <a:lnTo>
                  <a:pt x="19215" y="18199"/>
                </a:lnTo>
                <a:lnTo>
                  <a:pt x="31064" y="18199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290468" y="6866205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41" y="18199"/>
                </a:moveTo>
                <a:lnTo>
                  <a:pt x="0" y="18199"/>
                </a:lnTo>
                <a:lnTo>
                  <a:pt x="15532" y="29489"/>
                </a:lnTo>
                <a:lnTo>
                  <a:pt x="9575" y="47764"/>
                </a:lnTo>
                <a:lnTo>
                  <a:pt x="25171" y="36448"/>
                </a:lnTo>
                <a:lnTo>
                  <a:pt x="36947" y="36448"/>
                </a:lnTo>
                <a:lnTo>
                  <a:pt x="34683" y="29489"/>
                </a:lnTo>
                <a:lnTo>
                  <a:pt x="50241" y="18199"/>
                </a:lnTo>
                <a:close/>
              </a:path>
              <a:path w="50800" h="48259">
                <a:moveTo>
                  <a:pt x="36947" y="36448"/>
                </a:moveTo>
                <a:lnTo>
                  <a:pt x="25171" y="36448"/>
                </a:lnTo>
                <a:lnTo>
                  <a:pt x="40627" y="47764"/>
                </a:lnTo>
                <a:lnTo>
                  <a:pt x="36947" y="36448"/>
                </a:lnTo>
                <a:close/>
              </a:path>
              <a:path w="50800" h="48259">
                <a:moveTo>
                  <a:pt x="25171" y="0"/>
                </a:moveTo>
                <a:lnTo>
                  <a:pt x="19215" y="18199"/>
                </a:lnTo>
                <a:lnTo>
                  <a:pt x="31064" y="18199"/>
                </a:lnTo>
                <a:lnTo>
                  <a:pt x="25171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269273" y="6787009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37"/>
                </a:moveTo>
                <a:lnTo>
                  <a:pt x="0" y="18237"/>
                </a:lnTo>
                <a:lnTo>
                  <a:pt x="15506" y="29527"/>
                </a:lnTo>
                <a:lnTo>
                  <a:pt x="9575" y="47726"/>
                </a:lnTo>
                <a:lnTo>
                  <a:pt x="25107" y="36487"/>
                </a:lnTo>
                <a:lnTo>
                  <a:pt x="36923" y="36487"/>
                </a:lnTo>
                <a:lnTo>
                  <a:pt x="34645" y="29527"/>
                </a:lnTo>
                <a:lnTo>
                  <a:pt x="50177" y="18237"/>
                </a:lnTo>
                <a:close/>
              </a:path>
              <a:path w="50164" h="48259">
                <a:moveTo>
                  <a:pt x="36923" y="36487"/>
                </a:moveTo>
                <a:lnTo>
                  <a:pt x="25107" y="36487"/>
                </a:lnTo>
                <a:lnTo>
                  <a:pt x="40601" y="47726"/>
                </a:lnTo>
                <a:lnTo>
                  <a:pt x="36923" y="36487"/>
                </a:lnTo>
                <a:close/>
              </a:path>
              <a:path w="50164" h="48259">
                <a:moveTo>
                  <a:pt x="25107" y="0"/>
                </a:moveTo>
                <a:lnTo>
                  <a:pt x="19189" y="18237"/>
                </a:lnTo>
                <a:lnTo>
                  <a:pt x="31038" y="18237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211274" y="6729078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15" y="18173"/>
                </a:moveTo>
                <a:lnTo>
                  <a:pt x="0" y="18173"/>
                </a:lnTo>
                <a:lnTo>
                  <a:pt x="15570" y="29489"/>
                </a:lnTo>
                <a:lnTo>
                  <a:pt x="9575" y="47688"/>
                </a:lnTo>
                <a:lnTo>
                  <a:pt x="25107" y="36448"/>
                </a:lnTo>
                <a:lnTo>
                  <a:pt x="36977" y="36448"/>
                </a:lnTo>
                <a:lnTo>
                  <a:pt x="34709" y="29489"/>
                </a:lnTo>
                <a:lnTo>
                  <a:pt x="50215" y="18173"/>
                </a:lnTo>
                <a:close/>
              </a:path>
              <a:path w="50800" h="48259">
                <a:moveTo>
                  <a:pt x="36977" y="36448"/>
                </a:moveTo>
                <a:lnTo>
                  <a:pt x="25107" y="36448"/>
                </a:lnTo>
                <a:lnTo>
                  <a:pt x="40640" y="47688"/>
                </a:lnTo>
                <a:lnTo>
                  <a:pt x="36977" y="36448"/>
                </a:lnTo>
                <a:close/>
              </a:path>
              <a:path w="50800" h="48259">
                <a:moveTo>
                  <a:pt x="25107" y="0"/>
                </a:moveTo>
                <a:lnTo>
                  <a:pt x="19215" y="18173"/>
                </a:lnTo>
                <a:lnTo>
                  <a:pt x="31026" y="18173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269273" y="6945362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37"/>
                </a:moveTo>
                <a:lnTo>
                  <a:pt x="0" y="18237"/>
                </a:lnTo>
                <a:lnTo>
                  <a:pt x="15506" y="29514"/>
                </a:lnTo>
                <a:lnTo>
                  <a:pt x="9575" y="47828"/>
                </a:lnTo>
                <a:lnTo>
                  <a:pt x="25107" y="36512"/>
                </a:lnTo>
                <a:lnTo>
                  <a:pt x="36921" y="36512"/>
                </a:lnTo>
                <a:lnTo>
                  <a:pt x="34645" y="29514"/>
                </a:lnTo>
                <a:lnTo>
                  <a:pt x="50177" y="18237"/>
                </a:lnTo>
                <a:close/>
              </a:path>
              <a:path w="50164" h="48259">
                <a:moveTo>
                  <a:pt x="36921" y="36512"/>
                </a:moveTo>
                <a:lnTo>
                  <a:pt x="25107" y="36512"/>
                </a:lnTo>
                <a:lnTo>
                  <a:pt x="40601" y="47828"/>
                </a:lnTo>
                <a:lnTo>
                  <a:pt x="36921" y="36512"/>
                </a:lnTo>
                <a:close/>
              </a:path>
              <a:path w="50164" h="48259">
                <a:moveTo>
                  <a:pt x="25107" y="0"/>
                </a:moveTo>
                <a:lnTo>
                  <a:pt x="19189" y="18237"/>
                </a:lnTo>
                <a:lnTo>
                  <a:pt x="31038" y="18237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211274" y="7003324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15" y="18275"/>
                </a:moveTo>
                <a:lnTo>
                  <a:pt x="0" y="18275"/>
                </a:lnTo>
                <a:lnTo>
                  <a:pt x="15570" y="29565"/>
                </a:lnTo>
                <a:lnTo>
                  <a:pt x="9575" y="47764"/>
                </a:lnTo>
                <a:lnTo>
                  <a:pt x="25107" y="36487"/>
                </a:lnTo>
                <a:lnTo>
                  <a:pt x="36964" y="36487"/>
                </a:lnTo>
                <a:lnTo>
                  <a:pt x="34709" y="29565"/>
                </a:lnTo>
                <a:lnTo>
                  <a:pt x="50215" y="18275"/>
                </a:lnTo>
                <a:close/>
              </a:path>
              <a:path w="50800" h="48259">
                <a:moveTo>
                  <a:pt x="36964" y="36487"/>
                </a:moveTo>
                <a:lnTo>
                  <a:pt x="25107" y="36487"/>
                </a:lnTo>
                <a:lnTo>
                  <a:pt x="40640" y="47764"/>
                </a:lnTo>
                <a:lnTo>
                  <a:pt x="36964" y="36487"/>
                </a:lnTo>
                <a:close/>
              </a:path>
              <a:path w="50800" h="48259">
                <a:moveTo>
                  <a:pt x="25107" y="0"/>
                </a:moveTo>
                <a:lnTo>
                  <a:pt x="19215" y="18275"/>
                </a:lnTo>
                <a:lnTo>
                  <a:pt x="31026" y="18275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132091" y="7024550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59">
                <a:moveTo>
                  <a:pt x="50203" y="18237"/>
                </a:moveTo>
                <a:lnTo>
                  <a:pt x="0" y="18237"/>
                </a:lnTo>
                <a:lnTo>
                  <a:pt x="15532" y="29514"/>
                </a:lnTo>
                <a:lnTo>
                  <a:pt x="9639" y="47764"/>
                </a:lnTo>
                <a:lnTo>
                  <a:pt x="25133" y="36512"/>
                </a:lnTo>
                <a:lnTo>
                  <a:pt x="36978" y="36512"/>
                </a:lnTo>
                <a:lnTo>
                  <a:pt x="34709" y="29514"/>
                </a:lnTo>
                <a:lnTo>
                  <a:pt x="50203" y="18237"/>
                </a:lnTo>
                <a:close/>
              </a:path>
              <a:path w="50800" h="48259">
                <a:moveTo>
                  <a:pt x="36978" y="36512"/>
                </a:moveTo>
                <a:lnTo>
                  <a:pt x="25133" y="36512"/>
                </a:lnTo>
                <a:lnTo>
                  <a:pt x="40627" y="47764"/>
                </a:lnTo>
                <a:lnTo>
                  <a:pt x="36978" y="36512"/>
                </a:lnTo>
                <a:close/>
              </a:path>
              <a:path w="50800" h="48259">
                <a:moveTo>
                  <a:pt x="25133" y="0"/>
                </a:moveTo>
                <a:lnTo>
                  <a:pt x="19177" y="18237"/>
                </a:lnTo>
                <a:lnTo>
                  <a:pt x="31051" y="18237"/>
                </a:lnTo>
                <a:lnTo>
                  <a:pt x="25133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052958" y="7003324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75"/>
                </a:moveTo>
                <a:lnTo>
                  <a:pt x="0" y="18275"/>
                </a:lnTo>
                <a:lnTo>
                  <a:pt x="15468" y="29565"/>
                </a:lnTo>
                <a:lnTo>
                  <a:pt x="9550" y="47764"/>
                </a:lnTo>
                <a:lnTo>
                  <a:pt x="25107" y="36487"/>
                </a:lnTo>
                <a:lnTo>
                  <a:pt x="36885" y="36487"/>
                </a:lnTo>
                <a:lnTo>
                  <a:pt x="34620" y="29565"/>
                </a:lnTo>
                <a:lnTo>
                  <a:pt x="50177" y="18275"/>
                </a:lnTo>
                <a:close/>
              </a:path>
              <a:path w="50164" h="48259">
                <a:moveTo>
                  <a:pt x="36885" y="36487"/>
                </a:moveTo>
                <a:lnTo>
                  <a:pt x="25107" y="36487"/>
                </a:lnTo>
                <a:lnTo>
                  <a:pt x="40576" y="47764"/>
                </a:lnTo>
                <a:lnTo>
                  <a:pt x="36885" y="36487"/>
                </a:lnTo>
                <a:close/>
              </a:path>
              <a:path w="50164" h="48259">
                <a:moveTo>
                  <a:pt x="25107" y="0"/>
                </a:moveTo>
                <a:lnTo>
                  <a:pt x="19151" y="18275"/>
                </a:lnTo>
                <a:lnTo>
                  <a:pt x="31000" y="18275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2994958" y="6945362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50177" y="18237"/>
                </a:moveTo>
                <a:lnTo>
                  <a:pt x="0" y="18237"/>
                </a:lnTo>
                <a:lnTo>
                  <a:pt x="15506" y="29514"/>
                </a:lnTo>
                <a:lnTo>
                  <a:pt x="9537" y="47828"/>
                </a:lnTo>
                <a:lnTo>
                  <a:pt x="25107" y="36512"/>
                </a:lnTo>
                <a:lnTo>
                  <a:pt x="36937" y="36512"/>
                </a:lnTo>
                <a:lnTo>
                  <a:pt x="34671" y="29514"/>
                </a:lnTo>
                <a:lnTo>
                  <a:pt x="50177" y="18237"/>
                </a:lnTo>
                <a:close/>
              </a:path>
              <a:path w="50164" h="48259">
                <a:moveTo>
                  <a:pt x="36937" y="36512"/>
                </a:moveTo>
                <a:lnTo>
                  <a:pt x="25107" y="36512"/>
                </a:lnTo>
                <a:lnTo>
                  <a:pt x="40601" y="47828"/>
                </a:lnTo>
                <a:lnTo>
                  <a:pt x="36937" y="36512"/>
                </a:lnTo>
                <a:close/>
              </a:path>
              <a:path w="50164" h="48259">
                <a:moveTo>
                  <a:pt x="25107" y="0"/>
                </a:moveTo>
                <a:lnTo>
                  <a:pt x="19189" y="18237"/>
                </a:lnTo>
                <a:lnTo>
                  <a:pt x="31026" y="18237"/>
                </a:lnTo>
                <a:lnTo>
                  <a:pt x="25107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645713" y="6737480"/>
            <a:ext cx="1590422" cy="339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374169" y="6683527"/>
            <a:ext cx="1003970" cy="417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256638" y="6693228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0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256591" y="669323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031"/>
                </a:lnTo>
              </a:path>
            </a:pathLst>
          </a:custGeom>
          <a:ln w="3175">
            <a:solidFill>
              <a:srgbClr val="11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499477" y="6844747"/>
            <a:ext cx="603250" cy="239395"/>
          </a:xfrm>
          <a:custGeom>
            <a:avLst/>
            <a:gdLst/>
            <a:ahLst/>
            <a:cxnLst/>
            <a:rect l="l" t="t" r="r" b="b"/>
            <a:pathLst>
              <a:path w="603250" h="239395">
                <a:moveTo>
                  <a:pt x="271640" y="0"/>
                </a:moveTo>
                <a:lnTo>
                  <a:pt x="204546" y="6275"/>
                </a:lnTo>
                <a:lnTo>
                  <a:pt x="136690" y="19684"/>
                </a:lnTo>
                <a:lnTo>
                  <a:pt x="89598" y="32240"/>
                </a:lnTo>
                <a:lnTo>
                  <a:pt x="48981" y="52947"/>
                </a:lnTo>
                <a:lnTo>
                  <a:pt x="6584" y="101032"/>
                </a:lnTo>
                <a:lnTo>
                  <a:pt x="0" y="136664"/>
                </a:lnTo>
                <a:lnTo>
                  <a:pt x="10482" y="174140"/>
                </a:lnTo>
                <a:lnTo>
                  <a:pt x="37464" y="201636"/>
                </a:lnTo>
                <a:lnTo>
                  <a:pt x="76926" y="220511"/>
                </a:lnTo>
                <a:lnTo>
                  <a:pt x="124848" y="232124"/>
                </a:lnTo>
                <a:lnTo>
                  <a:pt x="177212" y="237831"/>
                </a:lnTo>
                <a:lnTo>
                  <a:pt x="229998" y="238990"/>
                </a:lnTo>
                <a:lnTo>
                  <a:pt x="279187" y="236961"/>
                </a:lnTo>
                <a:lnTo>
                  <a:pt x="320760" y="233099"/>
                </a:lnTo>
                <a:lnTo>
                  <a:pt x="388293" y="221258"/>
                </a:lnTo>
                <a:lnTo>
                  <a:pt x="428899" y="211380"/>
                </a:lnTo>
                <a:lnTo>
                  <a:pt x="469832" y="199066"/>
                </a:lnTo>
                <a:lnTo>
                  <a:pt x="508406" y="184251"/>
                </a:lnTo>
                <a:lnTo>
                  <a:pt x="528393" y="175018"/>
                </a:lnTo>
                <a:lnTo>
                  <a:pt x="382498" y="175018"/>
                </a:lnTo>
                <a:lnTo>
                  <a:pt x="337003" y="172614"/>
                </a:lnTo>
                <a:lnTo>
                  <a:pt x="285190" y="165254"/>
                </a:lnTo>
                <a:lnTo>
                  <a:pt x="237416" y="150061"/>
                </a:lnTo>
                <a:lnTo>
                  <a:pt x="204034" y="124163"/>
                </a:lnTo>
                <a:lnTo>
                  <a:pt x="195402" y="84683"/>
                </a:lnTo>
                <a:lnTo>
                  <a:pt x="207226" y="54297"/>
                </a:lnTo>
                <a:lnTo>
                  <a:pt x="228020" y="31469"/>
                </a:lnTo>
                <a:lnTo>
                  <a:pt x="251564" y="14076"/>
                </a:lnTo>
                <a:lnTo>
                  <a:pt x="271640" y="0"/>
                </a:lnTo>
                <a:close/>
              </a:path>
              <a:path w="603250" h="239395">
                <a:moveTo>
                  <a:pt x="602792" y="130530"/>
                </a:moveTo>
                <a:lnTo>
                  <a:pt x="580358" y="136621"/>
                </a:lnTo>
                <a:lnTo>
                  <a:pt x="551168" y="145951"/>
                </a:lnTo>
                <a:lnTo>
                  <a:pt x="517133" y="156190"/>
                </a:lnTo>
                <a:lnTo>
                  <a:pt x="454884" y="169410"/>
                </a:lnTo>
                <a:lnTo>
                  <a:pt x="405211" y="174662"/>
                </a:lnTo>
                <a:lnTo>
                  <a:pt x="382498" y="175018"/>
                </a:lnTo>
                <a:lnTo>
                  <a:pt x="528393" y="175018"/>
                </a:lnTo>
                <a:lnTo>
                  <a:pt x="537548" y="170789"/>
                </a:lnTo>
                <a:lnTo>
                  <a:pt x="563657" y="157229"/>
                </a:lnTo>
                <a:lnTo>
                  <a:pt x="585737" y="143750"/>
                </a:lnTo>
                <a:lnTo>
                  <a:pt x="602792" y="130530"/>
                </a:lnTo>
                <a:close/>
              </a:path>
            </a:pathLst>
          </a:custGeom>
          <a:solidFill>
            <a:srgbClr val="204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721855" y="6712845"/>
            <a:ext cx="420370" cy="292100"/>
          </a:xfrm>
          <a:custGeom>
            <a:avLst/>
            <a:gdLst/>
            <a:ahLst/>
            <a:cxnLst/>
            <a:rect l="l" t="t" r="r" b="b"/>
            <a:pathLst>
              <a:path w="420370" h="292100">
                <a:moveTo>
                  <a:pt x="331152" y="0"/>
                </a:moveTo>
                <a:lnTo>
                  <a:pt x="350544" y="26379"/>
                </a:lnTo>
                <a:lnTo>
                  <a:pt x="363804" y="57229"/>
                </a:lnTo>
                <a:lnTo>
                  <a:pt x="362595" y="90893"/>
                </a:lnTo>
                <a:lnTo>
                  <a:pt x="338582" y="125717"/>
                </a:lnTo>
                <a:lnTo>
                  <a:pt x="289756" y="162417"/>
                </a:lnTo>
                <a:lnTo>
                  <a:pt x="231406" y="193992"/>
                </a:lnTo>
                <a:lnTo>
                  <a:pt x="185048" y="213575"/>
                </a:lnTo>
                <a:lnTo>
                  <a:pt x="137007" y="230041"/>
                </a:lnTo>
                <a:lnTo>
                  <a:pt x="89004" y="242968"/>
                </a:lnTo>
                <a:lnTo>
                  <a:pt x="42761" y="251933"/>
                </a:lnTo>
                <a:lnTo>
                  <a:pt x="0" y="256514"/>
                </a:lnTo>
                <a:lnTo>
                  <a:pt x="30663" y="269556"/>
                </a:lnTo>
                <a:lnTo>
                  <a:pt x="58559" y="278947"/>
                </a:lnTo>
                <a:lnTo>
                  <a:pt x="88903" y="285487"/>
                </a:lnTo>
                <a:lnTo>
                  <a:pt x="126911" y="289979"/>
                </a:lnTo>
                <a:lnTo>
                  <a:pt x="166077" y="291706"/>
                </a:lnTo>
                <a:lnTo>
                  <a:pt x="208826" y="290302"/>
                </a:lnTo>
                <a:lnTo>
                  <a:pt x="251183" y="285089"/>
                </a:lnTo>
                <a:lnTo>
                  <a:pt x="289179" y="275386"/>
                </a:lnTo>
                <a:lnTo>
                  <a:pt x="328129" y="258178"/>
                </a:lnTo>
                <a:lnTo>
                  <a:pt x="372771" y="224323"/>
                </a:lnTo>
                <a:lnTo>
                  <a:pt x="401821" y="188238"/>
                </a:lnTo>
                <a:lnTo>
                  <a:pt x="419264" y="141620"/>
                </a:lnTo>
                <a:lnTo>
                  <a:pt x="420171" y="113874"/>
                </a:lnTo>
                <a:lnTo>
                  <a:pt x="415494" y="86500"/>
                </a:lnTo>
                <a:lnTo>
                  <a:pt x="406057" y="60845"/>
                </a:lnTo>
                <a:lnTo>
                  <a:pt x="392947" y="41235"/>
                </a:lnTo>
                <a:lnTo>
                  <a:pt x="373895" y="22512"/>
                </a:lnTo>
                <a:lnTo>
                  <a:pt x="352198" y="7744"/>
                </a:lnTo>
                <a:lnTo>
                  <a:pt x="331152" y="0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477588" y="6726415"/>
            <a:ext cx="590550" cy="174625"/>
          </a:xfrm>
          <a:custGeom>
            <a:avLst/>
            <a:gdLst/>
            <a:ahLst/>
            <a:cxnLst/>
            <a:rect l="l" t="t" r="r" b="b"/>
            <a:pathLst>
              <a:path w="590550" h="174625">
                <a:moveTo>
                  <a:pt x="442943" y="0"/>
                </a:moveTo>
                <a:lnTo>
                  <a:pt x="390806" y="2345"/>
                </a:lnTo>
                <a:lnTo>
                  <a:pt x="339768" y="8116"/>
                </a:lnTo>
                <a:lnTo>
                  <a:pt x="293535" y="16456"/>
                </a:lnTo>
                <a:lnTo>
                  <a:pt x="231716" y="33471"/>
                </a:lnTo>
                <a:lnTo>
                  <a:pt x="176108" y="54994"/>
                </a:lnTo>
                <a:lnTo>
                  <a:pt x="126962" y="79430"/>
                </a:lnTo>
                <a:lnTo>
                  <a:pt x="84528" y="105179"/>
                </a:lnTo>
                <a:lnTo>
                  <a:pt x="49056" y="130643"/>
                </a:lnTo>
                <a:lnTo>
                  <a:pt x="0" y="174329"/>
                </a:lnTo>
                <a:lnTo>
                  <a:pt x="16685" y="169259"/>
                </a:lnTo>
                <a:lnTo>
                  <a:pt x="36690" y="162130"/>
                </a:lnTo>
                <a:lnTo>
                  <a:pt x="58314" y="153693"/>
                </a:lnTo>
                <a:lnTo>
                  <a:pt x="79857" y="144700"/>
                </a:lnTo>
                <a:lnTo>
                  <a:pt x="97252" y="137937"/>
                </a:lnTo>
                <a:lnTo>
                  <a:pt x="152082" y="122513"/>
                </a:lnTo>
                <a:lnTo>
                  <a:pt x="226641" y="108664"/>
                </a:lnTo>
                <a:lnTo>
                  <a:pt x="300494" y="103006"/>
                </a:lnTo>
                <a:lnTo>
                  <a:pt x="566191" y="103006"/>
                </a:lnTo>
                <a:lnTo>
                  <a:pt x="575800" y="94491"/>
                </a:lnTo>
                <a:lnTo>
                  <a:pt x="590410" y="69605"/>
                </a:lnTo>
                <a:lnTo>
                  <a:pt x="588365" y="41987"/>
                </a:lnTo>
                <a:lnTo>
                  <a:pt x="568890" y="22073"/>
                </a:lnTo>
                <a:lnTo>
                  <a:pt x="535691" y="9007"/>
                </a:lnTo>
                <a:lnTo>
                  <a:pt x="492474" y="1935"/>
                </a:lnTo>
                <a:lnTo>
                  <a:pt x="442943" y="0"/>
                </a:lnTo>
                <a:close/>
              </a:path>
              <a:path w="590550" h="174625">
                <a:moveTo>
                  <a:pt x="566191" y="103006"/>
                </a:moveTo>
                <a:lnTo>
                  <a:pt x="300494" y="103006"/>
                </a:lnTo>
                <a:lnTo>
                  <a:pt x="354837" y="105040"/>
                </a:lnTo>
                <a:lnTo>
                  <a:pt x="403488" y="114352"/>
                </a:lnTo>
                <a:lnTo>
                  <a:pt x="444019" y="132901"/>
                </a:lnTo>
                <a:lnTo>
                  <a:pt x="474002" y="162645"/>
                </a:lnTo>
                <a:lnTo>
                  <a:pt x="511886" y="142632"/>
                </a:lnTo>
                <a:lnTo>
                  <a:pt x="547722" y="119373"/>
                </a:lnTo>
                <a:lnTo>
                  <a:pt x="566191" y="103006"/>
                </a:lnTo>
                <a:close/>
              </a:path>
            </a:pathLst>
          </a:custGeom>
          <a:solidFill>
            <a:srgbClr val="0C9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575382" y="6879590"/>
            <a:ext cx="101600" cy="55244"/>
          </a:xfrm>
          <a:custGeom>
            <a:avLst/>
            <a:gdLst/>
            <a:ahLst/>
            <a:cxnLst/>
            <a:rect l="l" t="t" r="r" b="b"/>
            <a:pathLst>
              <a:path w="101600" h="55245">
                <a:moveTo>
                  <a:pt x="46266" y="0"/>
                </a:moveTo>
                <a:lnTo>
                  <a:pt x="38900" y="21018"/>
                </a:lnTo>
                <a:lnTo>
                  <a:pt x="0" y="26784"/>
                </a:lnTo>
                <a:lnTo>
                  <a:pt x="34277" y="33731"/>
                </a:lnTo>
                <a:lnTo>
                  <a:pt x="26377" y="54686"/>
                </a:lnTo>
                <a:lnTo>
                  <a:pt x="54965" y="37985"/>
                </a:lnTo>
                <a:lnTo>
                  <a:pt x="82066" y="37985"/>
                </a:lnTo>
                <a:lnTo>
                  <a:pt x="72364" y="27914"/>
                </a:lnTo>
                <a:lnTo>
                  <a:pt x="90688" y="17437"/>
                </a:lnTo>
                <a:lnTo>
                  <a:pt x="62458" y="17437"/>
                </a:lnTo>
                <a:lnTo>
                  <a:pt x="46266" y="0"/>
                </a:lnTo>
                <a:close/>
              </a:path>
              <a:path w="101600" h="55245">
                <a:moveTo>
                  <a:pt x="82066" y="37985"/>
                </a:moveTo>
                <a:lnTo>
                  <a:pt x="54965" y="37985"/>
                </a:lnTo>
                <a:lnTo>
                  <a:pt x="89039" y="45224"/>
                </a:lnTo>
                <a:lnTo>
                  <a:pt x="82066" y="37985"/>
                </a:lnTo>
                <a:close/>
              </a:path>
              <a:path w="101600" h="55245">
                <a:moveTo>
                  <a:pt x="101282" y="11379"/>
                </a:moveTo>
                <a:lnTo>
                  <a:pt x="62458" y="17437"/>
                </a:lnTo>
                <a:lnTo>
                  <a:pt x="90688" y="17437"/>
                </a:lnTo>
                <a:lnTo>
                  <a:pt x="101282" y="11379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554503" y="6964911"/>
            <a:ext cx="90170" cy="53340"/>
          </a:xfrm>
          <a:custGeom>
            <a:avLst/>
            <a:gdLst/>
            <a:ahLst/>
            <a:cxnLst/>
            <a:rect l="l" t="t" r="r" b="b"/>
            <a:pathLst>
              <a:path w="90170" h="53340">
                <a:moveTo>
                  <a:pt x="41300" y="0"/>
                </a:moveTo>
                <a:lnTo>
                  <a:pt x="34404" y="20510"/>
                </a:lnTo>
                <a:lnTo>
                  <a:pt x="0" y="24701"/>
                </a:lnTo>
                <a:lnTo>
                  <a:pt x="30187" y="32893"/>
                </a:lnTo>
                <a:lnTo>
                  <a:pt x="22758" y="53340"/>
                </a:lnTo>
                <a:lnTo>
                  <a:pt x="48336" y="37922"/>
                </a:lnTo>
                <a:lnTo>
                  <a:pt x="71376" y="37922"/>
                </a:lnTo>
                <a:lnTo>
                  <a:pt x="63855" y="28676"/>
                </a:lnTo>
                <a:lnTo>
                  <a:pt x="82244" y="17868"/>
                </a:lnTo>
                <a:lnTo>
                  <a:pt x="55295" y="17868"/>
                </a:lnTo>
                <a:lnTo>
                  <a:pt x="41300" y="0"/>
                </a:lnTo>
                <a:close/>
              </a:path>
              <a:path w="90170" h="53340">
                <a:moveTo>
                  <a:pt x="71376" y="37922"/>
                </a:moveTo>
                <a:lnTo>
                  <a:pt x="48336" y="37922"/>
                </a:lnTo>
                <a:lnTo>
                  <a:pt x="78257" y="46380"/>
                </a:lnTo>
                <a:lnTo>
                  <a:pt x="71376" y="37922"/>
                </a:lnTo>
                <a:close/>
              </a:path>
              <a:path w="90170" h="53340">
                <a:moveTo>
                  <a:pt x="89763" y="13449"/>
                </a:moveTo>
                <a:lnTo>
                  <a:pt x="55295" y="17868"/>
                </a:lnTo>
                <a:lnTo>
                  <a:pt x="82244" y="17868"/>
                </a:lnTo>
                <a:lnTo>
                  <a:pt x="89763" y="13449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653913" y="7012340"/>
            <a:ext cx="77470" cy="44450"/>
          </a:xfrm>
          <a:custGeom>
            <a:avLst/>
            <a:gdLst/>
            <a:ahLst/>
            <a:cxnLst/>
            <a:rect l="l" t="t" r="r" b="b"/>
            <a:pathLst>
              <a:path w="77470" h="44450">
                <a:moveTo>
                  <a:pt x="36474" y="0"/>
                </a:moveTo>
                <a:lnTo>
                  <a:pt x="29717" y="16929"/>
                </a:lnTo>
                <a:lnTo>
                  <a:pt x="0" y="17894"/>
                </a:lnTo>
                <a:lnTo>
                  <a:pt x="25565" y="27165"/>
                </a:lnTo>
                <a:lnTo>
                  <a:pt x="18338" y="44043"/>
                </a:lnTo>
                <a:lnTo>
                  <a:pt x="40893" y="32854"/>
                </a:lnTo>
                <a:lnTo>
                  <a:pt x="59402" y="32854"/>
                </a:lnTo>
                <a:lnTo>
                  <a:pt x="54609" y="26136"/>
                </a:lnTo>
                <a:lnTo>
                  <a:pt x="75011" y="16294"/>
                </a:lnTo>
                <a:lnTo>
                  <a:pt x="47663" y="16294"/>
                </a:lnTo>
                <a:lnTo>
                  <a:pt x="36474" y="0"/>
                </a:lnTo>
                <a:close/>
              </a:path>
              <a:path w="77470" h="44450">
                <a:moveTo>
                  <a:pt x="59402" y="32854"/>
                </a:moveTo>
                <a:lnTo>
                  <a:pt x="40893" y="32854"/>
                </a:lnTo>
                <a:lnTo>
                  <a:pt x="66205" y="42392"/>
                </a:lnTo>
                <a:lnTo>
                  <a:pt x="59402" y="32854"/>
                </a:lnTo>
                <a:close/>
              </a:path>
              <a:path w="77470" h="44450">
                <a:moveTo>
                  <a:pt x="77381" y="15151"/>
                </a:moveTo>
                <a:lnTo>
                  <a:pt x="47663" y="16294"/>
                </a:lnTo>
                <a:lnTo>
                  <a:pt x="75011" y="16294"/>
                </a:lnTo>
                <a:lnTo>
                  <a:pt x="77381" y="15151"/>
                </a:lnTo>
                <a:close/>
              </a:path>
            </a:pathLst>
          </a:custGeom>
          <a:solidFill>
            <a:srgbClr val="F7E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5959821" y="6789391"/>
            <a:ext cx="87630" cy="57150"/>
          </a:xfrm>
          <a:custGeom>
            <a:avLst/>
            <a:gdLst/>
            <a:ahLst/>
            <a:cxnLst/>
            <a:rect l="l" t="t" r="r" b="b"/>
            <a:pathLst>
              <a:path w="87629" h="57150">
                <a:moveTo>
                  <a:pt x="14668" y="0"/>
                </a:moveTo>
                <a:lnTo>
                  <a:pt x="0" y="19342"/>
                </a:lnTo>
                <a:lnTo>
                  <a:pt x="13804" y="24864"/>
                </a:lnTo>
                <a:lnTo>
                  <a:pt x="28184" y="31686"/>
                </a:lnTo>
                <a:lnTo>
                  <a:pt x="62128" y="53390"/>
                </a:lnTo>
                <a:lnTo>
                  <a:pt x="65143" y="56260"/>
                </a:lnTo>
                <a:lnTo>
                  <a:pt x="65532" y="56565"/>
                </a:lnTo>
                <a:lnTo>
                  <a:pt x="71488" y="52040"/>
                </a:lnTo>
                <a:lnTo>
                  <a:pt x="77768" y="46950"/>
                </a:lnTo>
                <a:lnTo>
                  <a:pt x="83419" y="42047"/>
                </a:lnTo>
                <a:lnTo>
                  <a:pt x="87490" y="38087"/>
                </a:lnTo>
                <a:lnTo>
                  <a:pt x="86921" y="37579"/>
                </a:lnTo>
                <a:lnTo>
                  <a:pt x="70491" y="25874"/>
                </a:lnTo>
                <a:lnTo>
                  <a:pt x="52773" y="15687"/>
                </a:lnTo>
                <a:lnTo>
                  <a:pt x="33890" y="6943"/>
                </a:lnTo>
                <a:lnTo>
                  <a:pt x="14668" y="0"/>
                </a:lnTo>
                <a:close/>
              </a:path>
              <a:path w="87629" h="57150">
                <a:moveTo>
                  <a:pt x="86893" y="37553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5802774" y="6772196"/>
            <a:ext cx="121285" cy="24130"/>
          </a:xfrm>
          <a:custGeom>
            <a:avLst/>
            <a:gdLst/>
            <a:ahLst/>
            <a:cxnLst/>
            <a:rect l="l" t="t" r="r" b="b"/>
            <a:pathLst>
              <a:path w="121285" h="24129">
                <a:moveTo>
                  <a:pt x="110052" y="19342"/>
                </a:moveTo>
                <a:lnTo>
                  <a:pt x="54387" y="19342"/>
                </a:lnTo>
                <a:lnTo>
                  <a:pt x="81688" y="20684"/>
                </a:lnTo>
                <a:lnTo>
                  <a:pt x="106908" y="23658"/>
                </a:lnTo>
                <a:lnTo>
                  <a:pt x="110052" y="19342"/>
                </a:lnTo>
                <a:close/>
              </a:path>
              <a:path w="121285" h="24129">
                <a:moveTo>
                  <a:pt x="69475" y="0"/>
                </a:moveTo>
                <a:lnTo>
                  <a:pt x="41811" y="687"/>
                </a:lnTo>
                <a:lnTo>
                  <a:pt x="10921" y="3643"/>
                </a:lnTo>
                <a:lnTo>
                  <a:pt x="0" y="21207"/>
                </a:lnTo>
                <a:lnTo>
                  <a:pt x="26619" y="19545"/>
                </a:lnTo>
                <a:lnTo>
                  <a:pt x="110052" y="19342"/>
                </a:lnTo>
                <a:lnTo>
                  <a:pt x="120903" y="4443"/>
                </a:lnTo>
                <a:lnTo>
                  <a:pt x="95357" y="1334"/>
                </a:lnTo>
                <a:lnTo>
                  <a:pt x="69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5642126" y="6785203"/>
            <a:ext cx="116205" cy="36830"/>
          </a:xfrm>
          <a:custGeom>
            <a:avLst/>
            <a:gdLst/>
            <a:ahLst/>
            <a:cxnLst/>
            <a:rect l="l" t="t" r="r" b="b"/>
            <a:pathLst>
              <a:path w="116204" h="36829">
                <a:moveTo>
                  <a:pt x="115671" y="0"/>
                </a:moveTo>
                <a:lnTo>
                  <a:pt x="85989" y="7019"/>
                </a:lnTo>
                <a:lnTo>
                  <a:pt x="52535" y="16996"/>
                </a:lnTo>
                <a:lnTo>
                  <a:pt x="21809" y="27601"/>
                </a:lnTo>
                <a:lnTo>
                  <a:pt x="0" y="36614"/>
                </a:lnTo>
                <a:lnTo>
                  <a:pt x="11595" y="33767"/>
                </a:lnTo>
                <a:lnTo>
                  <a:pt x="18180" y="32236"/>
                </a:lnTo>
                <a:lnTo>
                  <a:pt x="92627" y="16978"/>
                </a:lnTo>
                <a:lnTo>
                  <a:pt x="107238" y="14198"/>
                </a:lnTo>
                <a:lnTo>
                  <a:pt x="115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5849433" y="6944531"/>
            <a:ext cx="105410" cy="45085"/>
          </a:xfrm>
          <a:custGeom>
            <a:avLst/>
            <a:gdLst/>
            <a:ahLst/>
            <a:cxnLst/>
            <a:rect l="l" t="t" r="r" b="b"/>
            <a:pathLst>
              <a:path w="105410" h="45084">
                <a:moveTo>
                  <a:pt x="105243" y="31426"/>
                </a:moveTo>
                <a:lnTo>
                  <a:pt x="52095" y="31426"/>
                </a:lnTo>
                <a:lnTo>
                  <a:pt x="61118" y="39416"/>
                </a:lnTo>
                <a:lnTo>
                  <a:pt x="72304" y="43691"/>
                </a:lnTo>
                <a:lnTo>
                  <a:pt x="83942" y="44828"/>
                </a:lnTo>
                <a:lnTo>
                  <a:pt x="94322" y="43402"/>
                </a:lnTo>
                <a:lnTo>
                  <a:pt x="99378" y="41023"/>
                </a:lnTo>
                <a:lnTo>
                  <a:pt x="103351" y="36981"/>
                </a:lnTo>
                <a:lnTo>
                  <a:pt x="105254" y="31488"/>
                </a:lnTo>
                <a:close/>
              </a:path>
              <a:path w="105410" h="45084">
                <a:moveTo>
                  <a:pt x="101573" y="18561"/>
                </a:moveTo>
                <a:lnTo>
                  <a:pt x="81737" y="18561"/>
                </a:lnTo>
                <a:lnTo>
                  <a:pt x="66376" y="23946"/>
                </a:lnTo>
                <a:lnTo>
                  <a:pt x="43002" y="29256"/>
                </a:lnTo>
                <a:lnTo>
                  <a:pt x="18561" y="33454"/>
                </a:lnTo>
                <a:lnTo>
                  <a:pt x="0" y="35503"/>
                </a:lnTo>
                <a:lnTo>
                  <a:pt x="30530" y="40354"/>
                </a:lnTo>
                <a:lnTo>
                  <a:pt x="52095" y="31426"/>
                </a:lnTo>
                <a:lnTo>
                  <a:pt x="105243" y="31426"/>
                </a:lnTo>
                <a:lnTo>
                  <a:pt x="104101" y="24758"/>
                </a:lnTo>
                <a:lnTo>
                  <a:pt x="101892" y="19297"/>
                </a:lnTo>
                <a:lnTo>
                  <a:pt x="101573" y="18561"/>
                </a:lnTo>
                <a:close/>
              </a:path>
              <a:path w="105410" h="45084">
                <a:moveTo>
                  <a:pt x="56184" y="0"/>
                </a:moveTo>
                <a:lnTo>
                  <a:pt x="38053" y="1544"/>
                </a:lnTo>
                <a:lnTo>
                  <a:pt x="25083" y="7530"/>
                </a:lnTo>
                <a:lnTo>
                  <a:pt x="24510" y="17189"/>
                </a:lnTo>
                <a:lnTo>
                  <a:pt x="27584" y="21812"/>
                </a:lnTo>
                <a:lnTo>
                  <a:pt x="33604" y="24288"/>
                </a:lnTo>
                <a:lnTo>
                  <a:pt x="38696" y="25533"/>
                </a:lnTo>
                <a:lnTo>
                  <a:pt x="81737" y="18561"/>
                </a:lnTo>
                <a:lnTo>
                  <a:pt x="101573" y="18561"/>
                </a:lnTo>
                <a:lnTo>
                  <a:pt x="100545" y="16186"/>
                </a:lnTo>
                <a:lnTo>
                  <a:pt x="103162" y="11334"/>
                </a:lnTo>
                <a:lnTo>
                  <a:pt x="96774" y="11061"/>
                </a:lnTo>
                <a:lnTo>
                  <a:pt x="89428" y="9937"/>
                </a:lnTo>
                <a:lnTo>
                  <a:pt x="81218" y="7595"/>
                </a:lnTo>
                <a:lnTo>
                  <a:pt x="72237" y="3664"/>
                </a:lnTo>
                <a:lnTo>
                  <a:pt x="56184" y="0"/>
                </a:lnTo>
                <a:close/>
              </a:path>
            </a:pathLst>
          </a:custGeom>
          <a:solidFill>
            <a:srgbClr val="0C9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5970403" y="6907137"/>
            <a:ext cx="80645" cy="41910"/>
          </a:xfrm>
          <a:custGeom>
            <a:avLst/>
            <a:gdLst/>
            <a:ahLst/>
            <a:cxnLst/>
            <a:rect l="l" t="t" r="r" b="b"/>
            <a:pathLst>
              <a:path w="80645" h="41909">
                <a:moveTo>
                  <a:pt x="76515" y="10312"/>
                </a:moveTo>
                <a:lnTo>
                  <a:pt x="58978" y="10312"/>
                </a:lnTo>
                <a:lnTo>
                  <a:pt x="48098" y="17816"/>
                </a:lnTo>
                <a:lnTo>
                  <a:pt x="31289" y="27070"/>
                </a:lnTo>
                <a:lnTo>
                  <a:pt x="13580" y="35733"/>
                </a:lnTo>
                <a:lnTo>
                  <a:pt x="0" y="41465"/>
                </a:lnTo>
                <a:lnTo>
                  <a:pt x="18326" y="41300"/>
                </a:lnTo>
                <a:lnTo>
                  <a:pt x="38290" y="26708"/>
                </a:lnTo>
                <a:lnTo>
                  <a:pt x="79304" y="26708"/>
                </a:lnTo>
                <a:lnTo>
                  <a:pt x="79857" y="26301"/>
                </a:lnTo>
                <a:lnTo>
                  <a:pt x="80391" y="16497"/>
                </a:lnTo>
                <a:lnTo>
                  <a:pt x="76515" y="10312"/>
                </a:lnTo>
                <a:close/>
              </a:path>
              <a:path w="80645" h="41909">
                <a:moveTo>
                  <a:pt x="79304" y="26708"/>
                </a:moveTo>
                <a:lnTo>
                  <a:pt x="38290" y="26708"/>
                </a:lnTo>
                <a:lnTo>
                  <a:pt x="46067" y="31806"/>
                </a:lnTo>
                <a:lnTo>
                  <a:pt x="55456" y="34623"/>
                </a:lnTo>
                <a:lnTo>
                  <a:pt x="65399" y="34301"/>
                </a:lnTo>
                <a:lnTo>
                  <a:pt x="74841" y="29984"/>
                </a:lnTo>
                <a:lnTo>
                  <a:pt x="79304" y="26708"/>
                </a:lnTo>
                <a:close/>
              </a:path>
              <a:path w="80645" h="41909">
                <a:moveTo>
                  <a:pt x="47117" y="241"/>
                </a:moveTo>
                <a:lnTo>
                  <a:pt x="34685" y="1052"/>
                </a:lnTo>
                <a:lnTo>
                  <a:pt x="21388" y="6261"/>
                </a:lnTo>
                <a:lnTo>
                  <a:pt x="12428" y="13700"/>
                </a:lnTo>
                <a:lnTo>
                  <a:pt x="13119" y="21158"/>
                </a:lnTo>
                <a:lnTo>
                  <a:pt x="16002" y="24003"/>
                </a:lnTo>
                <a:lnTo>
                  <a:pt x="23685" y="25374"/>
                </a:lnTo>
                <a:lnTo>
                  <a:pt x="27647" y="25133"/>
                </a:lnTo>
                <a:lnTo>
                  <a:pt x="58978" y="10312"/>
                </a:lnTo>
                <a:lnTo>
                  <a:pt x="76515" y="10312"/>
                </a:lnTo>
                <a:lnTo>
                  <a:pt x="72694" y="4216"/>
                </a:lnTo>
                <a:lnTo>
                  <a:pt x="73578" y="1549"/>
                </a:lnTo>
                <a:lnTo>
                  <a:pt x="62190" y="1549"/>
                </a:lnTo>
                <a:lnTo>
                  <a:pt x="54751" y="1332"/>
                </a:lnTo>
                <a:lnTo>
                  <a:pt x="47117" y="241"/>
                </a:lnTo>
                <a:close/>
              </a:path>
              <a:path w="80645" h="41909">
                <a:moveTo>
                  <a:pt x="74091" y="0"/>
                </a:moveTo>
                <a:lnTo>
                  <a:pt x="68835" y="1052"/>
                </a:lnTo>
                <a:lnTo>
                  <a:pt x="62190" y="1549"/>
                </a:lnTo>
                <a:lnTo>
                  <a:pt x="73578" y="1549"/>
                </a:lnTo>
                <a:lnTo>
                  <a:pt x="74091" y="0"/>
                </a:lnTo>
                <a:close/>
              </a:path>
            </a:pathLst>
          </a:custGeom>
          <a:solidFill>
            <a:srgbClr val="0C9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6049014" y="6855959"/>
            <a:ext cx="60325" cy="46355"/>
          </a:xfrm>
          <a:custGeom>
            <a:avLst/>
            <a:gdLst/>
            <a:ahLst/>
            <a:cxnLst/>
            <a:rect l="l" t="t" r="r" b="b"/>
            <a:pathLst>
              <a:path w="60325" h="46354">
                <a:moveTo>
                  <a:pt x="55992" y="10782"/>
                </a:moveTo>
                <a:lnTo>
                  <a:pt x="35712" y="10782"/>
                </a:lnTo>
                <a:lnTo>
                  <a:pt x="30516" y="18642"/>
                </a:lnTo>
                <a:lnTo>
                  <a:pt x="21317" y="29029"/>
                </a:lnTo>
                <a:lnTo>
                  <a:pt x="11098" y="39153"/>
                </a:lnTo>
                <a:lnTo>
                  <a:pt x="2844" y="46228"/>
                </a:lnTo>
                <a:lnTo>
                  <a:pt x="17500" y="42316"/>
                </a:lnTo>
                <a:lnTo>
                  <a:pt x="26809" y="27279"/>
                </a:lnTo>
                <a:lnTo>
                  <a:pt x="52904" y="27279"/>
                </a:lnTo>
                <a:lnTo>
                  <a:pt x="57404" y="22123"/>
                </a:lnTo>
                <a:lnTo>
                  <a:pt x="59753" y="16903"/>
                </a:lnTo>
                <a:lnTo>
                  <a:pt x="55992" y="10782"/>
                </a:lnTo>
                <a:close/>
              </a:path>
              <a:path w="60325" h="46354">
                <a:moveTo>
                  <a:pt x="52904" y="27279"/>
                </a:moveTo>
                <a:lnTo>
                  <a:pt x="26809" y="27279"/>
                </a:lnTo>
                <a:lnTo>
                  <a:pt x="35408" y="29802"/>
                </a:lnTo>
                <a:lnTo>
                  <a:pt x="44212" y="30540"/>
                </a:lnTo>
                <a:lnTo>
                  <a:pt x="51963" y="28358"/>
                </a:lnTo>
                <a:lnTo>
                  <a:pt x="52904" y="27279"/>
                </a:lnTo>
                <a:close/>
              </a:path>
              <a:path w="60325" h="46354">
                <a:moveTo>
                  <a:pt x="43142" y="0"/>
                </a:moveTo>
                <a:lnTo>
                  <a:pt x="39192" y="2552"/>
                </a:lnTo>
                <a:lnTo>
                  <a:pt x="30632" y="5295"/>
                </a:lnTo>
                <a:lnTo>
                  <a:pt x="21590" y="5854"/>
                </a:lnTo>
                <a:lnTo>
                  <a:pt x="12026" y="9062"/>
                </a:lnTo>
                <a:lnTo>
                  <a:pt x="3754" y="15732"/>
                </a:lnTo>
                <a:lnTo>
                  <a:pt x="0" y="23121"/>
                </a:lnTo>
                <a:lnTo>
                  <a:pt x="3987" y="28486"/>
                </a:lnTo>
                <a:lnTo>
                  <a:pt x="7594" y="30022"/>
                </a:lnTo>
                <a:lnTo>
                  <a:pt x="14427" y="29387"/>
                </a:lnTo>
                <a:lnTo>
                  <a:pt x="17500" y="28384"/>
                </a:lnTo>
                <a:lnTo>
                  <a:pt x="35712" y="10782"/>
                </a:lnTo>
                <a:lnTo>
                  <a:pt x="55992" y="10782"/>
                </a:lnTo>
                <a:lnTo>
                  <a:pt x="55664" y="10248"/>
                </a:lnTo>
                <a:lnTo>
                  <a:pt x="45682" y="4927"/>
                </a:lnTo>
                <a:lnTo>
                  <a:pt x="43942" y="3479"/>
                </a:lnTo>
                <a:lnTo>
                  <a:pt x="43142" y="0"/>
                </a:lnTo>
                <a:close/>
              </a:path>
            </a:pathLst>
          </a:custGeom>
          <a:solidFill>
            <a:srgbClr val="0C9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6256629" y="6693369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5">
                <a:moveTo>
                  <a:pt x="0" y="0"/>
                </a:moveTo>
                <a:lnTo>
                  <a:pt x="0" y="405561"/>
                </a:lnTo>
              </a:path>
            </a:pathLst>
          </a:custGeom>
          <a:ln w="10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042" y="1411847"/>
            <a:ext cx="6805914" cy="67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rgbClr val="91C84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3215" y="874775"/>
            <a:ext cx="2904743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253740"/>
            <a:ext cx="10160000" cy="0"/>
          </a:xfrm>
          <a:custGeom>
            <a:avLst/>
            <a:gdLst/>
            <a:ahLst/>
            <a:cxnLst/>
            <a:rect l="l" t="t" r="r" b="b"/>
            <a:pathLst>
              <a:path w="10160000">
                <a:moveTo>
                  <a:pt x="0" y="0"/>
                </a:moveTo>
                <a:lnTo>
                  <a:pt x="10160000" y="0"/>
                </a:lnTo>
              </a:path>
            </a:pathLst>
          </a:custGeom>
          <a:ln w="27430">
            <a:solidFill>
              <a:srgbClr val="00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25184"/>
            <a:ext cx="10160000" cy="0"/>
          </a:xfrm>
          <a:custGeom>
            <a:avLst/>
            <a:gdLst/>
            <a:ahLst/>
            <a:cxnLst/>
            <a:rect l="l" t="t" r="r" b="b"/>
            <a:pathLst>
              <a:path w="10160000">
                <a:moveTo>
                  <a:pt x="0" y="0"/>
                </a:moveTo>
                <a:lnTo>
                  <a:pt x="10160000" y="0"/>
                </a:lnTo>
              </a:path>
            </a:pathLst>
          </a:custGeom>
          <a:ln w="27430">
            <a:solidFill>
              <a:srgbClr val="00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51664" y="1648205"/>
            <a:ext cx="147955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890" dirty="0">
                <a:solidFill>
                  <a:srgbClr val="7ECA4F"/>
                </a:solidFill>
                <a:latin typeface="Arial"/>
                <a:cs typeface="Arial"/>
              </a:rPr>
              <a:t>-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0334" y="2187447"/>
            <a:ext cx="292671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0" dirty="0">
                <a:solidFill>
                  <a:srgbClr val="7ECA4F"/>
                </a:solidFill>
                <a:latin typeface="Arial"/>
                <a:cs typeface="Arial"/>
              </a:rPr>
              <a:t>CESKY</a:t>
            </a:r>
            <a:r>
              <a:rPr sz="3200" b="1" spc="-180" dirty="0">
                <a:solidFill>
                  <a:srgbClr val="7ECA4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7ECA4F"/>
                </a:solidFill>
                <a:latin typeface="Arial"/>
                <a:cs typeface="Arial"/>
              </a:rPr>
              <a:t>SEVER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5224" y="6562343"/>
            <a:ext cx="53594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082097" y="3677932"/>
            <a:ext cx="7995805" cy="2215991"/>
          </a:xfrm>
        </p:spPr>
        <p:txBody>
          <a:bodyPr/>
          <a:lstStyle/>
          <a:p>
            <a:pPr algn="ctr"/>
            <a:r>
              <a:rPr lang="cs-CZ" sz="7200" b="1" dirty="0" smtClean="0"/>
              <a:t>Seminář výzva č. </a:t>
            </a:r>
            <a:r>
              <a:rPr lang="cs-CZ" sz="7200" b="1" dirty="0" smtClean="0"/>
              <a:t>8 </a:t>
            </a:r>
            <a:r>
              <a:rPr lang="cs-CZ" sz="7200" b="1" dirty="0" smtClean="0"/>
              <a:t>MAS</a:t>
            </a:r>
            <a:endParaRPr lang="cs-CZ" sz="72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94" y="6531863"/>
            <a:ext cx="3581664" cy="100424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6562343"/>
            <a:ext cx="3428760" cy="879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987224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Nepodporované aktivity nebo projekty</a:t>
            </a:r>
            <a:r>
              <a:rPr lang="cs-CZ" sz="2800" dirty="0"/>
              <a:t>	</a:t>
            </a: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66" y="1974176"/>
            <a:ext cx="8828067" cy="1300664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00" y="3579433"/>
            <a:ext cx="9130833" cy="19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Kritéria formálních náležitostí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2028825"/>
            <a:ext cx="8801100" cy="356235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86" y="5571873"/>
            <a:ext cx="88011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Věcná kritéria základní a střední vzdělávání</a:t>
            </a:r>
            <a:endParaRPr lang="cs-CZ" sz="2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1752600"/>
            <a:ext cx="7867650" cy="4114800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39" y="5834865"/>
            <a:ext cx="7858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Věcná kritéria mimoškolní vzdělávání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05" y="1609724"/>
            <a:ext cx="9283014" cy="52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Povinné přílohy</a:t>
            </a:r>
            <a:endParaRPr lang="cs-CZ" sz="2800" dirty="0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727" y="1500980"/>
            <a:ext cx="5231972" cy="536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>
                <a:latin typeface="Georgia" panose="02040502050405020303" pitchFamily="18" charset="0"/>
              </a:rPr>
              <a:t>Studie proveditelnosti (příloha specifických pravidel)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41" y="2045257"/>
            <a:ext cx="6402316" cy="895522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37" y="3100138"/>
            <a:ext cx="70961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861774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2014+</a:t>
            </a:r>
            <a:br>
              <a:rPr lang="cs-CZ" sz="2800" dirty="0"/>
            </a:br>
            <a:r>
              <a:rPr lang="cs-CZ" sz="2800" dirty="0"/>
              <a:t>https://mseu.mssf.cz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1" y="2221015"/>
            <a:ext cx="93916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5" y="1667131"/>
            <a:ext cx="9591675" cy="332422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2" y="5134167"/>
            <a:ext cx="95916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75" y="1706869"/>
            <a:ext cx="8361527" cy="384209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6" y="6069081"/>
            <a:ext cx="9806565" cy="8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1747837"/>
            <a:ext cx="9962408" cy="42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1723549"/>
          </a:xfrm>
        </p:spPr>
        <p:txBody>
          <a:bodyPr/>
          <a:lstStyle/>
          <a:p>
            <a:pPr algn="ctr"/>
            <a:r>
              <a:rPr lang="cs-CZ" sz="2800" dirty="0"/>
              <a:t>Výzva č. </a:t>
            </a:r>
            <a:r>
              <a:rPr lang="cs-CZ" sz="2800" dirty="0"/>
              <a:t>8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„MAS Český sever </a:t>
            </a:r>
            <a:r>
              <a:rPr lang="cs-CZ" sz="2800" dirty="0" err="1"/>
              <a:t>z.s</a:t>
            </a:r>
            <a:r>
              <a:rPr lang="cs-CZ" sz="2800" dirty="0"/>
              <a:t>. – IROP – Zlepšování kvality a dostupnosti vzdělání - Zvyšování kvality vzdělávání v MAS Český sever“ 	</a:t>
            </a:r>
          </a:p>
        </p:txBody>
      </p:sp>
      <p:sp>
        <p:nvSpPr>
          <p:cNvPr id="33" name="Podnadpis 32"/>
          <p:cNvSpPr>
            <a:spLocks noGrp="1"/>
          </p:cNvSpPr>
          <p:nvPr>
            <p:ph type="subTitle" idx="4"/>
          </p:nvPr>
        </p:nvSpPr>
        <p:spPr>
          <a:xfrm>
            <a:off x="872079" y="3254426"/>
            <a:ext cx="8654742" cy="2585323"/>
          </a:xfrm>
        </p:spPr>
        <p:txBody>
          <a:bodyPr/>
          <a:lstStyle/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Žádosti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Termín předkládání: </a:t>
            </a:r>
            <a:r>
              <a:rPr lang="cs-CZ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4.5.2020 </a:t>
            </a:r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8:00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Termín ukončení příjmu: </a:t>
            </a:r>
            <a:r>
              <a:rPr lang="cs-CZ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26.6.2020  </a:t>
            </a:r>
            <a:r>
              <a:rPr lang="cs-CZ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18:00</a:t>
            </a:r>
            <a:endParaRPr lang="cs-CZ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cs-CZ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Alokace CZV: </a:t>
            </a:r>
            <a:r>
              <a:rPr lang="cs-CZ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14 286 026,690,- </a:t>
            </a:r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Kč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Min. ZV: 400 000,- Kč</a:t>
            </a:r>
          </a:p>
          <a:p>
            <a:pPr algn="l"/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Max. ZV: 3 000 000,- </a:t>
            </a:r>
            <a:r>
              <a:rPr lang="cs-CZ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Kč</a:t>
            </a:r>
            <a:endParaRPr lang="cs-CZ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7" y="5852140"/>
            <a:ext cx="5873112" cy="1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882239" y="1006407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MS </a:t>
            </a:r>
            <a:r>
              <a:rPr lang="cs-CZ" sz="2800" dirty="0"/>
              <a:t>2014</a:t>
            </a:r>
            <a:r>
              <a:rPr lang="cs-CZ" sz="2800" dirty="0" smtClean="0"/>
              <a:t>+         https</a:t>
            </a:r>
            <a:r>
              <a:rPr lang="cs-CZ" sz="2800" dirty="0"/>
              <a:t>://mseu.mssf.cz</a:t>
            </a:r>
            <a:r>
              <a:rPr lang="cs-CZ" sz="2800" dirty="0" smtClean="0"/>
              <a:t>/</a:t>
            </a:r>
            <a:endParaRPr lang="cs-CZ" sz="2800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2062162"/>
            <a:ext cx="8953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Děkuji </a:t>
            </a:r>
            <a:r>
              <a:rPr spc="65" dirty="0"/>
              <a:t>za </a:t>
            </a:r>
            <a:r>
              <a:rPr spc="95" dirty="0"/>
              <a:t>Vaši</a:t>
            </a:r>
            <a:r>
              <a:rPr spc="550" dirty="0"/>
              <a:t> </a:t>
            </a:r>
            <a:r>
              <a:rPr spc="114" dirty="0"/>
              <a:t>pozornost!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3981" y="4510113"/>
            <a:ext cx="6471285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000" b="1" i="1" spc="-135" dirty="0">
                <a:solidFill>
                  <a:srgbClr val="0E657E"/>
                </a:solidFill>
                <a:latin typeface="Georgia"/>
                <a:cs typeface="Georgia"/>
              </a:rPr>
              <a:t>MAS </a:t>
            </a:r>
            <a:r>
              <a:rPr sz="2000" b="1" i="1" spc="-120" dirty="0">
                <a:solidFill>
                  <a:srgbClr val="0E657E"/>
                </a:solidFill>
                <a:latin typeface="Georgia"/>
                <a:cs typeface="Georgia"/>
              </a:rPr>
              <a:t>Český </a:t>
            </a:r>
            <a:r>
              <a:rPr sz="2000" b="1" i="1" spc="-70" dirty="0">
                <a:solidFill>
                  <a:srgbClr val="0E657E"/>
                </a:solidFill>
                <a:latin typeface="Georgia"/>
                <a:cs typeface="Georgia"/>
              </a:rPr>
              <a:t>sever, </a:t>
            </a:r>
            <a:r>
              <a:rPr sz="2000" b="1" i="1" spc="-55" dirty="0">
                <a:solidFill>
                  <a:srgbClr val="0E657E"/>
                </a:solidFill>
                <a:latin typeface="Georgia"/>
                <a:cs typeface="Georgia"/>
              </a:rPr>
              <a:t>z. </a:t>
            </a:r>
            <a:r>
              <a:rPr sz="2000" b="1" i="1" spc="-35" dirty="0">
                <a:solidFill>
                  <a:srgbClr val="0E657E"/>
                </a:solidFill>
                <a:latin typeface="Georgia"/>
                <a:cs typeface="Georgia"/>
              </a:rPr>
              <a:t> </a:t>
            </a:r>
            <a:r>
              <a:rPr sz="2000" b="1" i="1" spc="-65" dirty="0">
                <a:solidFill>
                  <a:srgbClr val="0E657E"/>
                </a:solidFill>
                <a:latin typeface="Georgia"/>
                <a:cs typeface="Georgia"/>
              </a:rPr>
              <a:t>s.</a:t>
            </a:r>
            <a:endParaRPr sz="20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  <a:tabLst>
                <a:tab pos="2489200" algn="l"/>
              </a:tabLst>
            </a:pPr>
            <a:r>
              <a:rPr sz="2000" spc="-10" dirty="0">
                <a:solidFill>
                  <a:srgbClr val="0E657E"/>
                </a:solidFill>
                <a:latin typeface="Georgia"/>
                <a:cs typeface="Georgia"/>
              </a:rPr>
              <a:t>Národní </a:t>
            </a:r>
            <a:r>
              <a:rPr sz="2000" spc="-15" dirty="0">
                <a:solidFill>
                  <a:srgbClr val="0E657E"/>
                </a:solidFill>
                <a:latin typeface="Georgia"/>
                <a:cs typeface="Georgia"/>
              </a:rPr>
              <a:t>486,</a:t>
            </a:r>
            <a:r>
              <a:rPr sz="2000" spc="290" dirty="0">
                <a:solidFill>
                  <a:srgbClr val="0E657E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srgbClr val="0E657E"/>
                </a:solidFill>
                <a:latin typeface="Georgia"/>
                <a:cs typeface="Georgia"/>
              </a:rPr>
              <a:t>407</a:t>
            </a:r>
            <a:r>
              <a:rPr sz="2000" spc="140" dirty="0">
                <a:solidFill>
                  <a:srgbClr val="0E657E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0E657E"/>
                </a:solidFill>
                <a:latin typeface="Georgia"/>
                <a:cs typeface="Georgia"/>
              </a:rPr>
              <a:t>47	</a:t>
            </a:r>
            <a:r>
              <a:rPr sz="2000" spc="5" dirty="0">
                <a:solidFill>
                  <a:srgbClr val="0E657E"/>
                </a:solidFill>
                <a:latin typeface="Georgia"/>
                <a:cs typeface="Georgia"/>
              </a:rPr>
              <a:t>Varnsdorf,</a:t>
            </a:r>
            <a:endParaRPr sz="2000" dirty="0">
              <a:latin typeface="Georgia"/>
              <a:cs typeface="Georgia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spc="15" dirty="0">
                <a:solidFill>
                  <a:srgbClr val="0E657E"/>
                </a:solidFill>
                <a:latin typeface="Georgia"/>
                <a:cs typeface="Georgia"/>
              </a:rPr>
              <a:t>telefon: </a:t>
            </a:r>
            <a:r>
              <a:rPr sz="2000" spc="-35" dirty="0">
                <a:solidFill>
                  <a:srgbClr val="0E657E"/>
                </a:solidFill>
                <a:latin typeface="Georgia"/>
                <a:cs typeface="Georgia"/>
              </a:rPr>
              <a:t>+420 724 778 </a:t>
            </a:r>
            <a:r>
              <a:rPr sz="2000" spc="-15" dirty="0">
                <a:solidFill>
                  <a:srgbClr val="0E657E"/>
                </a:solidFill>
                <a:latin typeface="Georgia"/>
                <a:cs typeface="Georgia"/>
              </a:rPr>
              <a:t>296, </a:t>
            </a:r>
            <a:r>
              <a:rPr sz="2000" dirty="0">
                <a:solidFill>
                  <a:srgbClr val="0E657E"/>
                </a:solidFill>
                <a:latin typeface="Georgia"/>
                <a:cs typeface="Georgia"/>
              </a:rPr>
              <a:t>mail: </a:t>
            </a:r>
            <a:r>
              <a:rPr sz="2000" spc="10" dirty="0">
                <a:solidFill>
                  <a:srgbClr val="0E657E"/>
                </a:solidFill>
                <a:latin typeface="Georgia"/>
                <a:cs typeface="Georgia"/>
              </a:rPr>
              <a:t>info@masceskysever.cz  http://www.masceskysever.cz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Dokumenty výzvy</a:t>
            </a:r>
            <a:r>
              <a:rPr lang="cs-CZ" sz="2800" dirty="0"/>
              <a:t>	</a:t>
            </a:r>
          </a:p>
        </p:txBody>
      </p:sp>
      <p:sp>
        <p:nvSpPr>
          <p:cNvPr id="33" name="Podnadpis 32"/>
          <p:cNvSpPr>
            <a:spLocks noGrp="1"/>
          </p:cNvSpPr>
          <p:nvPr>
            <p:ph type="subTitle" idx="4"/>
          </p:nvPr>
        </p:nvSpPr>
        <p:spPr>
          <a:xfrm>
            <a:off x="872079" y="2149124"/>
            <a:ext cx="8654742" cy="553998"/>
          </a:xfrm>
        </p:spPr>
        <p:txBody>
          <a:bodyPr/>
          <a:lstStyle/>
          <a:p>
            <a:pPr algn="l"/>
            <a:r>
              <a:rPr lang="cs-CZ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cs-CZ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://https://irop.mmr.cz/getmedia/13fce68f-3671-4d23-885c-3c974c4bb4df/Specificka-pravidla_2-4_CLLD_1-3.pdf.aspx?ext=.pdf</a:t>
            </a:r>
            <a:endParaRPr lang="cs-CZ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55" y="2705236"/>
            <a:ext cx="6521789" cy="35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Struktura Specifických pravidel</a:t>
            </a:r>
            <a:r>
              <a:rPr lang="cs-CZ" sz="2800" dirty="0"/>
              <a:t>	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37" y="2105025"/>
            <a:ext cx="6562725" cy="3409950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537" y="5644512"/>
            <a:ext cx="6638925" cy="295275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537" y="5975441"/>
            <a:ext cx="65722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1249326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Příjemci dotace</a:t>
            </a:r>
            <a:endParaRPr lang="cs-CZ" sz="28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04" y="1772943"/>
            <a:ext cx="9353550" cy="974989"/>
          </a:xfrm>
          <a:prstGeom prst="rect">
            <a:avLst/>
          </a:prstGeom>
        </p:spPr>
      </p:pic>
      <p:sp>
        <p:nvSpPr>
          <p:cNvPr id="33" name="Obdélník 32"/>
          <p:cNvSpPr/>
          <p:nvPr/>
        </p:nvSpPr>
        <p:spPr>
          <a:xfrm>
            <a:off x="513305" y="2886954"/>
            <a:ext cx="8757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i="1" dirty="0" smtClean="0">
                <a:solidFill>
                  <a:srgbClr val="91C84A"/>
                </a:solidFill>
                <a:latin typeface="Georgia"/>
                <a:ea typeface="+mj-ea"/>
                <a:cs typeface="Georgia"/>
              </a:rPr>
              <a:t>Omezující  podmínky najdete ve výzvě</a:t>
            </a:r>
            <a:endParaRPr lang="cs-CZ" sz="2800" i="1" dirty="0">
              <a:solidFill>
                <a:srgbClr val="91C84A"/>
              </a:solidFill>
              <a:latin typeface="Georgia"/>
              <a:ea typeface="+mj-ea"/>
              <a:cs typeface="Georgia"/>
            </a:endParaRPr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16" y="3399006"/>
            <a:ext cx="6031321" cy="39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987224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Podporované aktivity</a:t>
            </a:r>
            <a:r>
              <a:rPr lang="cs-CZ" sz="2800" dirty="0"/>
              <a:t>	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14" y="1758862"/>
            <a:ext cx="7403485" cy="49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987224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Podporované aktivity</a:t>
            </a:r>
            <a:r>
              <a:rPr lang="cs-CZ" sz="2800" dirty="0"/>
              <a:t>	</a:t>
            </a: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76" y="1830841"/>
            <a:ext cx="8881047" cy="262309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72" y="4648200"/>
            <a:ext cx="8246864" cy="24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987224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Podporované aktivity</a:t>
            </a:r>
            <a:r>
              <a:rPr lang="cs-CZ" sz="2800" dirty="0"/>
              <a:t>	</a:t>
            </a: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1562099"/>
            <a:ext cx="8501443" cy="5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6" y="0"/>
            <a:ext cx="5840095" cy="780415"/>
          </a:xfrm>
          <a:custGeom>
            <a:avLst/>
            <a:gdLst/>
            <a:ahLst/>
            <a:cxnLst/>
            <a:rect l="l" t="t" r="r" b="b"/>
            <a:pathLst>
              <a:path w="5840095" h="780415">
                <a:moveTo>
                  <a:pt x="0" y="779995"/>
                </a:moveTo>
                <a:lnTo>
                  <a:pt x="5840006" y="779995"/>
                </a:lnTo>
                <a:lnTo>
                  <a:pt x="5840006" y="0"/>
                </a:lnTo>
                <a:lnTo>
                  <a:pt x="0" y="0"/>
                </a:lnTo>
                <a:lnTo>
                  <a:pt x="0" y="779995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9851" y="406300"/>
            <a:ext cx="43853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FFFFFF"/>
                </a:solidFill>
                <a:latin typeface="Georgia"/>
                <a:cs typeface="Georgia"/>
              </a:rPr>
              <a:t>Pro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800" i="1" spc="30" dirty="0">
                <a:solidFill>
                  <a:srgbClr val="FFFFFF"/>
                </a:solidFill>
                <a:latin typeface="Georgia"/>
                <a:cs typeface="Georgia"/>
              </a:rPr>
              <a:t>srdcem, </a:t>
            </a:r>
            <a:r>
              <a:rPr sz="1800" i="1" spc="25" dirty="0">
                <a:solidFill>
                  <a:srgbClr val="FFFFFF"/>
                </a:solidFill>
                <a:latin typeface="Georgia"/>
                <a:cs typeface="Georgia"/>
              </a:rPr>
              <a:t>hlavou,</a:t>
            </a:r>
            <a:r>
              <a:rPr sz="1800" i="1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Georgia"/>
                <a:cs typeface="Georgia"/>
              </a:rPr>
              <a:t>zkušenostmi!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200" y="294090"/>
            <a:ext cx="437515" cy="482600"/>
          </a:xfrm>
          <a:custGeom>
            <a:avLst/>
            <a:gdLst/>
            <a:ahLst/>
            <a:cxnLst/>
            <a:rect l="l" t="t" r="r" b="b"/>
            <a:pathLst>
              <a:path w="437515" h="482600">
                <a:moveTo>
                  <a:pt x="119621" y="0"/>
                </a:moveTo>
                <a:lnTo>
                  <a:pt x="1714" y="0"/>
                </a:lnTo>
                <a:lnTo>
                  <a:pt x="635" y="304"/>
                </a:lnTo>
                <a:lnTo>
                  <a:pt x="0" y="1003"/>
                </a:lnTo>
                <a:lnTo>
                  <a:pt x="38" y="481596"/>
                </a:lnTo>
                <a:lnTo>
                  <a:pt x="30498" y="482311"/>
                </a:lnTo>
                <a:lnTo>
                  <a:pt x="62039" y="482549"/>
                </a:lnTo>
                <a:lnTo>
                  <a:pt x="93571" y="482311"/>
                </a:lnTo>
                <a:lnTo>
                  <a:pt x="124002" y="481596"/>
                </a:lnTo>
                <a:lnTo>
                  <a:pt x="123900" y="431777"/>
                </a:lnTo>
                <a:lnTo>
                  <a:pt x="124077" y="381684"/>
                </a:lnTo>
                <a:lnTo>
                  <a:pt x="124072" y="324397"/>
                </a:lnTo>
                <a:lnTo>
                  <a:pt x="123704" y="283743"/>
                </a:lnTo>
                <a:lnTo>
                  <a:pt x="123619" y="279641"/>
                </a:lnTo>
                <a:lnTo>
                  <a:pt x="122339" y="233629"/>
                </a:lnTo>
                <a:lnTo>
                  <a:pt x="437299" y="233629"/>
                </a:lnTo>
                <a:lnTo>
                  <a:pt x="437299" y="185420"/>
                </a:lnTo>
                <a:lnTo>
                  <a:pt x="224002" y="185420"/>
                </a:lnTo>
                <a:lnTo>
                  <a:pt x="200508" y="145771"/>
                </a:lnTo>
                <a:lnTo>
                  <a:pt x="173921" y="99482"/>
                </a:lnTo>
                <a:lnTo>
                  <a:pt x="146280" y="49806"/>
                </a:lnTo>
                <a:lnTo>
                  <a:pt x="119621" y="0"/>
                </a:lnTo>
                <a:close/>
              </a:path>
              <a:path w="437515" h="482600">
                <a:moveTo>
                  <a:pt x="437299" y="273405"/>
                </a:moveTo>
                <a:lnTo>
                  <a:pt x="309118" y="273405"/>
                </a:lnTo>
                <a:lnTo>
                  <a:pt x="313334" y="274180"/>
                </a:lnTo>
                <a:lnTo>
                  <a:pt x="313334" y="481596"/>
                </a:lnTo>
                <a:lnTo>
                  <a:pt x="343644" y="482430"/>
                </a:lnTo>
                <a:lnTo>
                  <a:pt x="374783" y="482485"/>
                </a:lnTo>
                <a:lnTo>
                  <a:pt x="437299" y="482293"/>
                </a:lnTo>
                <a:lnTo>
                  <a:pt x="437299" y="273405"/>
                </a:lnTo>
                <a:close/>
              </a:path>
              <a:path w="437515" h="482600">
                <a:moveTo>
                  <a:pt x="437299" y="482293"/>
                </a:moveTo>
                <a:lnTo>
                  <a:pt x="406188" y="482293"/>
                </a:lnTo>
                <a:lnTo>
                  <a:pt x="437299" y="482384"/>
                </a:lnTo>
                <a:close/>
              </a:path>
              <a:path w="437515" h="482600">
                <a:moveTo>
                  <a:pt x="437299" y="233629"/>
                </a:moveTo>
                <a:lnTo>
                  <a:pt x="122339" y="233629"/>
                </a:lnTo>
                <a:lnTo>
                  <a:pt x="148345" y="266176"/>
                </a:lnTo>
                <a:lnTo>
                  <a:pt x="198773" y="332780"/>
                </a:lnTo>
                <a:lnTo>
                  <a:pt x="224523" y="365556"/>
                </a:lnTo>
                <a:lnTo>
                  <a:pt x="243576" y="345067"/>
                </a:lnTo>
                <a:lnTo>
                  <a:pt x="283325" y="303854"/>
                </a:lnTo>
                <a:lnTo>
                  <a:pt x="302399" y="283743"/>
                </a:lnTo>
                <a:lnTo>
                  <a:pt x="306222" y="279641"/>
                </a:lnTo>
                <a:lnTo>
                  <a:pt x="309118" y="273405"/>
                </a:lnTo>
                <a:lnTo>
                  <a:pt x="437299" y="273405"/>
                </a:lnTo>
                <a:lnTo>
                  <a:pt x="437299" y="233629"/>
                </a:lnTo>
                <a:close/>
              </a:path>
              <a:path w="437515" h="482600">
                <a:moveTo>
                  <a:pt x="437299" y="135051"/>
                </a:moveTo>
                <a:lnTo>
                  <a:pt x="277317" y="135051"/>
                </a:lnTo>
                <a:lnTo>
                  <a:pt x="236417" y="173451"/>
                </a:lnTo>
                <a:lnTo>
                  <a:pt x="224002" y="185420"/>
                </a:lnTo>
                <a:lnTo>
                  <a:pt x="437299" y="185420"/>
                </a:lnTo>
                <a:lnTo>
                  <a:pt x="437299" y="135051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304" y="294386"/>
            <a:ext cx="737870" cy="548640"/>
          </a:xfrm>
          <a:custGeom>
            <a:avLst/>
            <a:gdLst/>
            <a:ahLst/>
            <a:cxnLst/>
            <a:rect l="l" t="t" r="r" b="b"/>
            <a:pathLst>
              <a:path w="737869" h="548640">
                <a:moveTo>
                  <a:pt x="737494" y="329463"/>
                </a:moveTo>
                <a:lnTo>
                  <a:pt x="611085" y="329463"/>
                </a:lnTo>
                <a:lnTo>
                  <a:pt x="603870" y="374664"/>
                </a:lnTo>
                <a:lnTo>
                  <a:pt x="588163" y="413665"/>
                </a:lnTo>
                <a:lnTo>
                  <a:pt x="568107" y="448526"/>
                </a:lnTo>
                <a:lnTo>
                  <a:pt x="547839" y="481304"/>
                </a:lnTo>
                <a:lnTo>
                  <a:pt x="574725" y="498442"/>
                </a:lnTo>
                <a:lnTo>
                  <a:pt x="650481" y="548043"/>
                </a:lnTo>
                <a:lnTo>
                  <a:pt x="668573" y="522779"/>
                </a:lnTo>
                <a:lnTo>
                  <a:pt x="686782" y="496088"/>
                </a:lnTo>
                <a:lnTo>
                  <a:pt x="716902" y="437553"/>
                </a:lnTo>
                <a:lnTo>
                  <a:pt x="733952" y="370787"/>
                </a:lnTo>
                <a:lnTo>
                  <a:pt x="737558" y="333159"/>
                </a:lnTo>
                <a:lnTo>
                  <a:pt x="737494" y="329463"/>
                </a:lnTo>
                <a:close/>
              </a:path>
              <a:path w="737869" h="548640">
                <a:moveTo>
                  <a:pt x="318719" y="134759"/>
                </a:moveTo>
                <a:lnTo>
                  <a:pt x="318719" y="482091"/>
                </a:lnTo>
                <a:lnTo>
                  <a:pt x="445427" y="482091"/>
                </a:lnTo>
                <a:lnTo>
                  <a:pt x="445278" y="368204"/>
                </a:lnTo>
                <a:lnTo>
                  <a:pt x="445592" y="330199"/>
                </a:lnTo>
                <a:lnTo>
                  <a:pt x="737494" y="329463"/>
                </a:lnTo>
                <a:lnTo>
                  <a:pt x="736866" y="292925"/>
                </a:lnTo>
                <a:lnTo>
                  <a:pt x="729915" y="238743"/>
                </a:lnTo>
                <a:lnTo>
                  <a:pt x="725211" y="220775"/>
                </a:lnTo>
                <a:lnTo>
                  <a:pt x="559347" y="220775"/>
                </a:lnTo>
                <a:lnTo>
                  <a:pt x="446252" y="220700"/>
                </a:lnTo>
                <a:lnTo>
                  <a:pt x="446100" y="135762"/>
                </a:lnTo>
                <a:lnTo>
                  <a:pt x="318719" y="134759"/>
                </a:lnTo>
                <a:close/>
              </a:path>
              <a:path w="737869" h="548640">
                <a:moveTo>
                  <a:pt x="671786" y="107949"/>
                </a:moveTo>
                <a:lnTo>
                  <a:pt x="445363" y="107949"/>
                </a:lnTo>
                <a:lnTo>
                  <a:pt x="458263" y="108331"/>
                </a:lnTo>
                <a:lnTo>
                  <a:pt x="478991" y="110774"/>
                </a:lnTo>
                <a:lnTo>
                  <a:pt x="529145" y="129628"/>
                </a:lnTo>
                <a:lnTo>
                  <a:pt x="570460" y="167354"/>
                </a:lnTo>
                <a:lnTo>
                  <a:pt x="596011" y="220586"/>
                </a:lnTo>
                <a:lnTo>
                  <a:pt x="559347" y="220775"/>
                </a:lnTo>
                <a:lnTo>
                  <a:pt x="725211" y="220775"/>
                </a:lnTo>
                <a:lnTo>
                  <a:pt x="717076" y="189695"/>
                </a:lnTo>
                <a:lnTo>
                  <a:pt x="697833" y="145973"/>
                </a:lnTo>
                <a:lnTo>
                  <a:pt x="671786" y="107949"/>
                </a:lnTo>
                <a:close/>
              </a:path>
              <a:path w="737869" h="548640">
                <a:moveTo>
                  <a:pt x="430123" y="0"/>
                </a:moveTo>
                <a:lnTo>
                  <a:pt x="0" y="266"/>
                </a:lnTo>
                <a:lnTo>
                  <a:pt x="16503" y="29531"/>
                </a:lnTo>
                <a:lnTo>
                  <a:pt x="46823" y="82580"/>
                </a:lnTo>
                <a:lnTo>
                  <a:pt x="60998" y="108102"/>
                </a:lnTo>
                <a:lnTo>
                  <a:pt x="671786" y="107949"/>
                </a:lnTo>
                <a:lnTo>
                  <a:pt x="671664" y="107772"/>
                </a:lnTo>
                <a:lnTo>
                  <a:pt x="648550" y="83539"/>
                </a:lnTo>
                <a:lnTo>
                  <a:pt x="618618" y="59031"/>
                </a:lnTo>
                <a:lnTo>
                  <a:pt x="581840" y="36336"/>
                </a:lnTo>
                <a:lnTo>
                  <a:pt x="538186" y="17541"/>
                </a:lnTo>
                <a:lnTo>
                  <a:pt x="487623" y="4733"/>
                </a:lnTo>
                <a:lnTo>
                  <a:pt x="430123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322" y="294605"/>
            <a:ext cx="392430" cy="481965"/>
          </a:xfrm>
          <a:custGeom>
            <a:avLst/>
            <a:gdLst/>
            <a:ahLst/>
            <a:cxnLst/>
            <a:rect l="l" t="t" r="r" b="b"/>
            <a:pathLst>
              <a:path w="392430" h="481965">
                <a:moveTo>
                  <a:pt x="114147" y="0"/>
                </a:moveTo>
                <a:lnTo>
                  <a:pt x="49039" y="19340"/>
                </a:lnTo>
                <a:lnTo>
                  <a:pt x="11810" y="61569"/>
                </a:lnTo>
                <a:lnTo>
                  <a:pt x="0" y="115939"/>
                </a:lnTo>
                <a:lnTo>
                  <a:pt x="5049" y="143206"/>
                </a:lnTo>
                <a:lnTo>
                  <a:pt x="27468" y="180133"/>
                </a:lnTo>
                <a:lnTo>
                  <a:pt x="66573" y="215607"/>
                </a:lnTo>
                <a:lnTo>
                  <a:pt x="102006" y="245500"/>
                </a:lnTo>
                <a:lnTo>
                  <a:pt x="139517" y="274774"/>
                </a:lnTo>
                <a:lnTo>
                  <a:pt x="177364" y="303747"/>
                </a:lnTo>
                <a:lnTo>
                  <a:pt x="213804" y="332740"/>
                </a:lnTo>
                <a:lnTo>
                  <a:pt x="219705" y="342085"/>
                </a:lnTo>
                <a:lnTo>
                  <a:pt x="219576" y="353223"/>
                </a:lnTo>
                <a:lnTo>
                  <a:pt x="213190" y="362549"/>
                </a:lnTo>
                <a:lnTo>
                  <a:pt x="200317" y="366458"/>
                </a:lnTo>
                <a:lnTo>
                  <a:pt x="36385" y="366712"/>
                </a:lnTo>
                <a:lnTo>
                  <a:pt x="31528" y="397009"/>
                </a:lnTo>
                <a:lnTo>
                  <a:pt x="23847" y="426735"/>
                </a:lnTo>
                <a:lnTo>
                  <a:pt x="13561" y="455237"/>
                </a:lnTo>
                <a:lnTo>
                  <a:pt x="889" y="481863"/>
                </a:lnTo>
                <a:lnTo>
                  <a:pt x="255506" y="481959"/>
                </a:lnTo>
                <a:lnTo>
                  <a:pt x="308463" y="477764"/>
                </a:lnTo>
                <a:lnTo>
                  <a:pt x="354683" y="454532"/>
                </a:lnTo>
                <a:lnTo>
                  <a:pt x="386326" y="408060"/>
                </a:lnTo>
                <a:lnTo>
                  <a:pt x="391896" y="377317"/>
                </a:lnTo>
                <a:lnTo>
                  <a:pt x="388533" y="346046"/>
                </a:lnTo>
                <a:lnTo>
                  <a:pt x="360281" y="298003"/>
                </a:lnTo>
                <a:lnTo>
                  <a:pt x="301089" y="244234"/>
                </a:lnTo>
                <a:lnTo>
                  <a:pt x="258546" y="208991"/>
                </a:lnTo>
                <a:lnTo>
                  <a:pt x="174066" y="141300"/>
                </a:lnTo>
                <a:lnTo>
                  <a:pt x="168671" y="132077"/>
                </a:lnTo>
                <a:lnTo>
                  <a:pt x="170110" y="121153"/>
                </a:lnTo>
                <a:lnTo>
                  <a:pt x="177216" y="111984"/>
                </a:lnTo>
                <a:lnTo>
                  <a:pt x="188823" y="108026"/>
                </a:lnTo>
                <a:lnTo>
                  <a:pt x="373722" y="108026"/>
                </a:lnTo>
                <a:lnTo>
                  <a:pt x="364320" y="80658"/>
                </a:lnTo>
                <a:lnTo>
                  <a:pt x="354609" y="53655"/>
                </a:lnTo>
                <a:lnTo>
                  <a:pt x="344640" y="26889"/>
                </a:lnTo>
                <a:lnTo>
                  <a:pt x="334467" y="228"/>
                </a:lnTo>
                <a:lnTo>
                  <a:pt x="114147" y="0"/>
                </a:lnTo>
                <a:close/>
              </a:path>
            </a:pathLst>
          </a:custGeom>
          <a:solidFill>
            <a:srgbClr val="1D6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1173" y="236994"/>
            <a:ext cx="194310" cy="268605"/>
          </a:xfrm>
          <a:custGeom>
            <a:avLst/>
            <a:gdLst/>
            <a:ahLst/>
            <a:cxnLst/>
            <a:rect l="l" t="t" r="r" b="b"/>
            <a:pathLst>
              <a:path w="194310" h="268605">
                <a:moveTo>
                  <a:pt x="47586" y="0"/>
                </a:moveTo>
                <a:lnTo>
                  <a:pt x="40297" y="13754"/>
                </a:lnTo>
                <a:lnTo>
                  <a:pt x="94754" y="42786"/>
                </a:lnTo>
                <a:lnTo>
                  <a:pt x="142909" y="17132"/>
                </a:lnTo>
                <a:lnTo>
                  <a:pt x="94754" y="17132"/>
                </a:lnTo>
                <a:lnTo>
                  <a:pt x="47586" y="0"/>
                </a:lnTo>
                <a:close/>
              </a:path>
              <a:path w="194310" h="268605">
                <a:moveTo>
                  <a:pt x="141668" y="0"/>
                </a:moveTo>
                <a:lnTo>
                  <a:pt x="94754" y="17132"/>
                </a:lnTo>
                <a:lnTo>
                  <a:pt x="142909" y="17132"/>
                </a:lnTo>
                <a:lnTo>
                  <a:pt x="149250" y="13754"/>
                </a:lnTo>
                <a:lnTo>
                  <a:pt x="141668" y="0"/>
                </a:lnTo>
                <a:close/>
              </a:path>
              <a:path w="194310" h="268605">
                <a:moveTo>
                  <a:pt x="110324" y="56502"/>
                </a:moveTo>
                <a:lnTo>
                  <a:pt x="50666" y="60088"/>
                </a:lnTo>
                <a:lnTo>
                  <a:pt x="10335" y="85874"/>
                </a:lnTo>
                <a:lnTo>
                  <a:pt x="0" y="147612"/>
                </a:lnTo>
                <a:lnTo>
                  <a:pt x="173" y="162272"/>
                </a:lnTo>
                <a:lnTo>
                  <a:pt x="1714" y="204152"/>
                </a:lnTo>
                <a:lnTo>
                  <a:pt x="19943" y="250519"/>
                </a:lnTo>
                <a:lnTo>
                  <a:pt x="56446" y="266650"/>
                </a:lnTo>
                <a:lnTo>
                  <a:pt x="98247" y="268389"/>
                </a:lnTo>
                <a:lnTo>
                  <a:pt x="129455" y="267668"/>
                </a:lnTo>
                <a:lnTo>
                  <a:pt x="178206" y="252806"/>
                </a:lnTo>
                <a:lnTo>
                  <a:pt x="190652" y="234124"/>
                </a:lnTo>
                <a:lnTo>
                  <a:pt x="98577" y="234124"/>
                </a:lnTo>
                <a:lnTo>
                  <a:pt x="69387" y="232364"/>
                </a:lnTo>
                <a:lnTo>
                  <a:pt x="53584" y="223367"/>
                </a:lnTo>
                <a:lnTo>
                  <a:pt x="47092" y="201559"/>
                </a:lnTo>
                <a:lnTo>
                  <a:pt x="45862" y="162272"/>
                </a:lnTo>
                <a:lnTo>
                  <a:pt x="45839" y="144865"/>
                </a:lnTo>
                <a:lnTo>
                  <a:pt x="45973" y="131167"/>
                </a:lnTo>
                <a:lnTo>
                  <a:pt x="61627" y="95173"/>
                </a:lnTo>
                <a:lnTo>
                  <a:pt x="104114" y="90817"/>
                </a:lnTo>
                <a:lnTo>
                  <a:pt x="188123" y="90817"/>
                </a:lnTo>
                <a:lnTo>
                  <a:pt x="184675" y="82275"/>
                </a:lnTo>
                <a:lnTo>
                  <a:pt x="150968" y="59042"/>
                </a:lnTo>
                <a:lnTo>
                  <a:pt x="133875" y="57085"/>
                </a:lnTo>
                <a:lnTo>
                  <a:pt x="110324" y="56502"/>
                </a:lnTo>
                <a:close/>
              </a:path>
              <a:path w="194310" h="268605">
                <a:moveTo>
                  <a:pt x="194043" y="192252"/>
                </a:moveTo>
                <a:lnTo>
                  <a:pt x="150291" y="192252"/>
                </a:lnTo>
                <a:lnTo>
                  <a:pt x="150596" y="196341"/>
                </a:lnTo>
                <a:lnTo>
                  <a:pt x="150532" y="201559"/>
                </a:lnTo>
                <a:lnTo>
                  <a:pt x="148674" y="218024"/>
                </a:lnTo>
                <a:lnTo>
                  <a:pt x="141136" y="228096"/>
                </a:lnTo>
                <a:lnTo>
                  <a:pt x="125323" y="232899"/>
                </a:lnTo>
                <a:lnTo>
                  <a:pt x="98577" y="234124"/>
                </a:lnTo>
                <a:lnTo>
                  <a:pt x="190652" y="234124"/>
                </a:lnTo>
                <a:lnTo>
                  <a:pt x="190782" y="233841"/>
                </a:lnTo>
                <a:lnTo>
                  <a:pt x="193315" y="219448"/>
                </a:lnTo>
                <a:lnTo>
                  <a:pt x="193986" y="200990"/>
                </a:lnTo>
                <a:lnTo>
                  <a:pt x="194043" y="192252"/>
                </a:lnTo>
                <a:close/>
              </a:path>
              <a:path w="194310" h="268605">
                <a:moveTo>
                  <a:pt x="188123" y="90817"/>
                </a:moveTo>
                <a:lnTo>
                  <a:pt x="104114" y="90817"/>
                </a:lnTo>
                <a:lnTo>
                  <a:pt x="127478" y="91873"/>
                </a:lnTo>
                <a:lnTo>
                  <a:pt x="140644" y="96702"/>
                </a:lnTo>
                <a:lnTo>
                  <a:pt x="146578" y="107796"/>
                </a:lnTo>
                <a:lnTo>
                  <a:pt x="148247" y="127647"/>
                </a:lnTo>
                <a:lnTo>
                  <a:pt x="191998" y="127647"/>
                </a:lnTo>
                <a:lnTo>
                  <a:pt x="188359" y="91402"/>
                </a:lnTo>
                <a:lnTo>
                  <a:pt x="188123" y="9081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8002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03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061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8002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282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061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002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149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288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367" y="144195"/>
                </a:moveTo>
                <a:lnTo>
                  <a:pt x="0" y="144195"/>
                </a:lnTo>
                <a:lnTo>
                  <a:pt x="297" y="154878"/>
                </a:lnTo>
                <a:lnTo>
                  <a:pt x="14875" y="197184"/>
                </a:lnTo>
                <a:lnTo>
                  <a:pt x="65624" y="211422"/>
                </a:lnTo>
                <a:lnTo>
                  <a:pt x="92024" y="211886"/>
                </a:lnTo>
                <a:lnTo>
                  <a:pt x="122572" y="211163"/>
                </a:lnTo>
                <a:lnTo>
                  <a:pt x="171323" y="196011"/>
                </a:lnTo>
                <a:lnTo>
                  <a:pt x="181432" y="179768"/>
                </a:lnTo>
                <a:lnTo>
                  <a:pt x="94107" y="179768"/>
                </a:lnTo>
                <a:lnTo>
                  <a:pt x="72441" y="179486"/>
                </a:lnTo>
                <a:lnTo>
                  <a:pt x="42595" y="154133"/>
                </a:lnTo>
                <a:lnTo>
                  <a:pt x="42367" y="144195"/>
                </a:lnTo>
                <a:close/>
              </a:path>
              <a:path w="186055" h="212090">
                <a:moveTo>
                  <a:pt x="93738" y="0"/>
                </a:moveTo>
                <a:lnTo>
                  <a:pt x="45613" y="2728"/>
                </a:lnTo>
                <a:lnTo>
                  <a:pt x="10862" y="19937"/>
                </a:lnTo>
                <a:lnTo>
                  <a:pt x="698" y="60553"/>
                </a:lnTo>
                <a:lnTo>
                  <a:pt x="2157" y="79465"/>
                </a:lnTo>
                <a:lnTo>
                  <a:pt x="26200" y="112344"/>
                </a:lnTo>
                <a:lnTo>
                  <a:pt x="107684" y="122069"/>
                </a:lnTo>
                <a:lnTo>
                  <a:pt x="119646" y="122926"/>
                </a:lnTo>
                <a:lnTo>
                  <a:pt x="141998" y="147942"/>
                </a:lnTo>
                <a:lnTo>
                  <a:pt x="140434" y="164632"/>
                </a:lnTo>
                <a:lnTo>
                  <a:pt x="133835" y="174270"/>
                </a:lnTo>
                <a:lnTo>
                  <a:pt x="119345" y="178701"/>
                </a:lnTo>
                <a:lnTo>
                  <a:pt x="94107" y="179768"/>
                </a:lnTo>
                <a:lnTo>
                  <a:pt x="181432" y="179768"/>
                </a:lnTo>
                <a:lnTo>
                  <a:pt x="182151" y="178090"/>
                </a:lnTo>
                <a:lnTo>
                  <a:pt x="184672" y="164632"/>
                </a:lnTo>
                <a:lnTo>
                  <a:pt x="185483" y="147320"/>
                </a:lnTo>
                <a:lnTo>
                  <a:pt x="184508" y="130056"/>
                </a:lnTo>
                <a:lnTo>
                  <a:pt x="157524" y="95322"/>
                </a:lnTo>
                <a:lnTo>
                  <a:pt x="103733" y="88328"/>
                </a:lnTo>
                <a:lnTo>
                  <a:pt x="82759" y="87349"/>
                </a:lnTo>
                <a:lnTo>
                  <a:pt x="70751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65" y="45469"/>
                </a:lnTo>
                <a:lnTo>
                  <a:pt x="54173" y="36822"/>
                </a:lnTo>
                <a:lnTo>
                  <a:pt x="69394" y="32629"/>
                </a:lnTo>
                <a:lnTo>
                  <a:pt x="94780" y="31534"/>
                </a:lnTo>
                <a:lnTo>
                  <a:pt x="176491" y="31534"/>
                </a:lnTo>
                <a:lnTo>
                  <a:pt x="172686" y="23112"/>
                </a:lnTo>
                <a:lnTo>
                  <a:pt x="166865" y="15621"/>
                </a:lnTo>
                <a:lnTo>
                  <a:pt x="156687" y="8299"/>
                </a:lnTo>
                <a:lnTo>
                  <a:pt x="142193" y="3471"/>
                </a:lnTo>
                <a:lnTo>
                  <a:pt x="121754" y="813"/>
                </a:lnTo>
                <a:lnTo>
                  <a:pt x="93738" y="0"/>
                </a:lnTo>
                <a:close/>
              </a:path>
              <a:path w="186055" h="212090">
                <a:moveTo>
                  <a:pt x="176491" y="31534"/>
                </a:moveTo>
                <a:lnTo>
                  <a:pt x="94780" y="31534"/>
                </a:lnTo>
                <a:lnTo>
                  <a:pt x="116295" y="32661"/>
                </a:lnTo>
                <a:lnTo>
                  <a:pt x="129341" y="36828"/>
                </a:lnTo>
                <a:lnTo>
                  <a:pt x="135794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61" y="42804"/>
                </a:lnTo>
                <a:lnTo>
                  <a:pt x="176763" y="32135"/>
                </a:lnTo>
                <a:lnTo>
                  <a:pt x="176491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447" y="295360"/>
            <a:ext cx="205104" cy="208279"/>
          </a:xfrm>
          <a:custGeom>
            <a:avLst/>
            <a:gdLst/>
            <a:ahLst/>
            <a:cxnLst/>
            <a:rect l="l" t="t" r="r" b="b"/>
            <a:pathLst>
              <a:path w="205105" h="208279">
                <a:moveTo>
                  <a:pt x="44081" y="0"/>
                </a:moveTo>
                <a:lnTo>
                  <a:pt x="0" y="0"/>
                </a:lnTo>
                <a:lnTo>
                  <a:pt x="0" y="208203"/>
                </a:lnTo>
                <a:lnTo>
                  <a:pt x="44081" y="208203"/>
                </a:lnTo>
                <a:lnTo>
                  <a:pt x="44081" y="119202"/>
                </a:lnTo>
                <a:lnTo>
                  <a:pt x="119168" y="119202"/>
                </a:lnTo>
                <a:lnTo>
                  <a:pt x="102349" y="101777"/>
                </a:lnTo>
                <a:lnTo>
                  <a:pt x="117780" y="84899"/>
                </a:lnTo>
                <a:lnTo>
                  <a:pt x="44081" y="84899"/>
                </a:lnTo>
                <a:lnTo>
                  <a:pt x="44081" y="0"/>
                </a:lnTo>
                <a:close/>
              </a:path>
              <a:path w="205105" h="208279">
                <a:moveTo>
                  <a:pt x="119168" y="119202"/>
                </a:moveTo>
                <a:lnTo>
                  <a:pt x="64782" y="119202"/>
                </a:lnTo>
                <a:lnTo>
                  <a:pt x="149237" y="208203"/>
                </a:lnTo>
                <a:lnTo>
                  <a:pt x="205079" y="208203"/>
                </a:lnTo>
                <a:lnTo>
                  <a:pt x="119168" y="119202"/>
                </a:lnTo>
                <a:close/>
              </a:path>
              <a:path w="205105" h="208279">
                <a:moveTo>
                  <a:pt x="195402" y="0"/>
                </a:moveTo>
                <a:lnTo>
                  <a:pt x="140982" y="0"/>
                </a:lnTo>
                <a:lnTo>
                  <a:pt x="64782" y="84899"/>
                </a:lnTo>
                <a:lnTo>
                  <a:pt x="117780" y="84899"/>
                </a:lnTo>
                <a:lnTo>
                  <a:pt x="195402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727" y="239815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89" h="264159">
                <a:moveTo>
                  <a:pt x="144106" y="0"/>
                </a:moveTo>
                <a:lnTo>
                  <a:pt x="82753" y="19672"/>
                </a:lnTo>
                <a:lnTo>
                  <a:pt x="87210" y="35242"/>
                </a:lnTo>
                <a:lnTo>
                  <a:pt x="151701" y="25615"/>
                </a:lnTo>
                <a:lnTo>
                  <a:pt x="144106" y="0"/>
                </a:lnTo>
                <a:close/>
              </a:path>
              <a:path w="212089" h="264159">
                <a:moveTo>
                  <a:pt x="50368" y="55537"/>
                </a:moveTo>
                <a:lnTo>
                  <a:pt x="0" y="55537"/>
                </a:lnTo>
                <a:lnTo>
                  <a:pt x="82753" y="184162"/>
                </a:lnTo>
                <a:lnTo>
                  <a:pt x="82753" y="263740"/>
                </a:lnTo>
                <a:lnTo>
                  <a:pt x="126860" y="263740"/>
                </a:lnTo>
                <a:lnTo>
                  <a:pt x="126860" y="184162"/>
                </a:lnTo>
                <a:lnTo>
                  <a:pt x="153348" y="144157"/>
                </a:lnTo>
                <a:lnTo>
                  <a:pt x="104825" y="144157"/>
                </a:lnTo>
                <a:lnTo>
                  <a:pt x="97271" y="131006"/>
                </a:lnTo>
                <a:lnTo>
                  <a:pt x="91603" y="121245"/>
                </a:lnTo>
                <a:lnTo>
                  <a:pt x="87629" y="114520"/>
                </a:lnTo>
                <a:lnTo>
                  <a:pt x="85153" y="110477"/>
                </a:lnTo>
                <a:lnTo>
                  <a:pt x="50368" y="55537"/>
                </a:lnTo>
                <a:close/>
              </a:path>
              <a:path w="212089" h="264159">
                <a:moveTo>
                  <a:pt x="212026" y="55537"/>
                </a:moveTo>
                <a:lnTo>
                  <a:pt x="161023" y="55537"/>
                </a:lnTo>
                <a:lnTo>
                  <a:pt x="125856" y="110477"/>
                </a:lnTo>
                <a:lnTo>
                  <a:pt x="122902" y="115175"/>
                </a:lnTo>
                <a:lnTo>
                  <a:pt x="119433" y="120897"/>
                </a:lnTo>
                <a:lnTo>
                  <a:pt x="114169" y="129829"/>
                </a:lnTo>
                <a:lnTo>
                  <a:pt x="105829" y="144157"/>
                </a:lnTo>
                <a:lnTo>
                  <a:pt x="153348" y="144157"/>
                </a:lnTo>
                <a:lnTo>
                  <a:pt x="212026" y="55537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1210" y="293494"/>
            <a:ext cx="186055" cy="212090"/>
          </a:xfrm>
          <a:custGeom>
            <a:avLst/>
            <a:gdLst/>
            <a:ahLst/>
            <a:cxnLst/>
            <a:rect l="l" t="t" r="r" b="b"/>
            <a:pathLst>
              <a:path w="186055" h="212090">
                <a:moveTo>
                  <a:pt x="42405" y="144195"/>
                </a:moveTo>
                <a:lnTo>
                  <a:pt x="0" y="144195"/>
                </a:lnTo>
                <a:lnTo>
                  <a:pt x="291" y="154878"/>
                </a:lnTo>
                <a:lnTo>
                  <a:pt x="14896" y="197184"/>
                </a:lnTo>
                <a:lnTo>
                  <a:pt x="65629" y="211422"/>
                </a:lnTo>
                <a:lnTo>
                  <a:pt x="92024" y="211886"/>
                </a:lnTo>
                <a:lnTo>
                  <a:pt x="122567" y="211163"/>
                </a:lnTo>
                <a:lnTo>
                  <a:pt x="171361" y="196011"/>
                </a:lnTo>
                <a:lnTo>
                  <a:pt x="181443" y="179768"/>
                </a:lnTo>
                <a:lnTo>
                  <a:pt x="94081" y="179768"/>
                </a:lnTo>
                <a:lnTo>
                  <a:pt x="72432" y="179486"/>
                </a:lnTo>
                <a:lnTo>
                  <a:pt x="42621" y="154133"/>
                </a:lnTo>
                <a:lnTo>
                  <a:pt x="42405" y="144195"/>
                </a:lnTo>
                <a:close/>
              </a:path>
              <a:path w="186055" h="212090">
                <a:moveTo>
                  <a:pt x="93726" y="0"/>
                </a:moveTo>
                <a:lnTo>
                  <a:pt x="45621" y="2728"/>
                </a:lnTo>
                <a:lnTo>
                  <a:pt x="10872" y="19937"/>
                </a:lnTo>
                <a:lnTo>
                  <a:pt x="698" y="60553"/>
                </a:lnTo>
                <a:lnTo>
                  <a:pt x="2163" y="79465"/>
                </a:lnTo>
                <a:lnTo>
                  <a:pt x="26200" y="112344"/>
                </a:lnTo>
                <a:lnTo>
                  <a:pt x="107700" y="122069"/>
                </a:lnTo>
                <a:lnTo>
                  <a:pt x="119651" y="122926"/>
                </a:lnTo>
                <a:lnTo>
                  <a:pt x="142024" y="147942"/>
                </a:lnTo>
                <a:lnTo>
                  <a:pt x="140449" y="164632"/>
                </a:lnTo>
                <a:lnTo>
                  <a:pt x="133831" y="174270"/>
                </a:lnTo>
                <a:lnTo>
                  <a:pt x="119323" y="178701"/>
                </a:lnTo>
                <a:lnTo>
                  <a:pt x="94081" y="179768"/>
                </a:lnTo>
                <a:lnTo>
                  <a:pt x="181443" y="179768"/>
                </a:lnTo>
                <a:lnTo>
                  <a:pt x="182160" y="178090"/>
                </a:lnTo>
                <a:lnTo>
                  <a:pt x="184675" y="164632"/>
                </a:lnTo>
                <a:lnTo>
                  <a:pt x="185483" y="147320"/>
                </a:lnTo>
                <a:lnTo>
                  <a:pt x="184506" y="130056"/>
                </a:lnTo>
                <a:lnTo>
                  <a:pt x="157524" y="95322"/>
                </a:lnTo>
                <a:lnTo>
                  <a:pt x="103771" y="88328"/>
                </a:lnTo>
                <a:lnTo>
                  <a:pt x="82765" y="87349"/>
                </a:lnTo>
                <a:lnTo>
                  <a:pt x="70756" y="86601"/>
                </a:lnTo>
                <a:lnTo>
                  <a:pt x="44870" y="60553"/>
                </a:lnTo>
                <a:lnTo>
                  <a:pt x="44944" y="58991"/>
                </a:lnTo>
                <a:lnTo>
                  <a:pt x="46759" y="45469"/>
                </a:lnTo>
                <a:lnTo>
                  <a:pt x="54159" y="36822"/>
                </a:lnTo>
                <a:lnTo>
                  <a:pt x="69378" y="32629"/>
                </a:lnTo>
                <a:lnTo>
                  <a:pt x="94780" y="31534"/>
                </a:lnTo>
                <a:lnTo>
                  <a:pt x="176477" y="31534"/>
                </a:lnTo>
                <a:lnTo>
                  <a:pt x="172670" y="23112"/>
                </a:lnTo>
                <a:lnTo>
                  <a:pt x="166865" y="15621"/>
                </a:lnTo>
                <a:lnTo>
                  <a:pt x="156703" y="8299"/>
                </a:lnTo>
                <a:lnTo>
                  <a:pt x="142206" y="3471"/>
                </a:lnTo>
                <a:lnTo>
                  <a:pt x="121754" y="813"/>
                </a:lnTo>
                <a:lnTo>
                  <a:pt x="93726" y="0"/>
                </a:lnTo>
                <a:close/>
              </a:path>
              <a:path w="186055" h="212090">
                <a:moveTo>
                  <a:pt x="176477" y="31534"/>
                </a:moveTo>
                <a:lnTo>
                  <a:pt x="94780" y="31534"/>
                </a:lnTo>
                <a:lnTo>
                  <a:pt x="116306" y="32661"/>
                </a:lnTo>
                <a:lnTo>
                  <a:pt x="129351" y="36828"/>
                </a:lnTo>
                <a:lnTo>
                  <a:pt x="135797" y="45212"/>
                </a:lnTo>
                <a:lnTo>
                  <a:pt x="137528" y="58991"/>
                </a:lnTo>
                <a:lnTo>
                  <a:pt x="137528" y="62750"/>
                </a:lnTo>
                <a:lnTo>
                  <a:pt x="179946" y="62750"/>
                </a:lnTo>
                <a:lnTo>
                  <a:pt x="179946" y="55232"/>
                </a:lnTo>
                <a:lnTo>
                  <a:pt x="179156" y="42804"/>
                </a:lnTo>
                <a:lnTo>
                  <a:pt x="176749" y="32135"/>
                </a:lnTo>
                <a:lnTo>
                  <a:pt x="176477" y="31534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3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29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589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253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589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253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113" y="295355"/>
            <a:ext cx="214629" cy="208279"/>
          </a:xfrm>
          <a:custGeom>
            <a:avLst/>
            <a:gdLst/>
            <a:ahLst/>
            <a:cxnLst/>
            <a:rect l="l" t="t" r="r" b="b"/>
            <a:pathLst>
              <a:path w="214629" h="208279">
                <a:moveTo>
                  <a:pt x="45161" y="0"/>
                </a:moveTo>
                <a:lnTo>
                  <a:pt x="0" y="0"/>
                </a:lnTo>
                <a:lnTo>
                  <a:pt x="73444" y="208203"/>
                </a:lnTo>
                <a:lnTo>
                  <a:pt x="140322" y="208203"/>
                </a:lnTo>
                <a:lnTo>
                  <a:pt x="152314" y="174497"/>
                </a:lnTo>
                <a:lnTo>
                  <a:pt x="106565" y="174498"/>
                </a:lnTo>
                <a:lnTo>
                  <a:pt x="101396" y="157675"/>
                </a:lnTo>
                <a:lnTo>
                  <a:pt x="96216" y="141330"/>
                </a:lnTo>
                <a:lnTo>
                  <a:pt x="91629" y="127440"/>
                </a:lnTo>
                <a:lnTo>
                  <a:pt x="88239" y="117982"/>
                </a:lnTo>
                <a:lnTo>
                  <a:pt x="45161" y="0"/>
                </a:lnTo>
                <a:close/>
              </a:path>
              <a:path w="214629" h="208279">
                <a:moveTo>
                  <a:pt x="214401" y="0"/>
                </a:moveTo>
                <a:lnTo>
                  <a:pt x="168198" y="0"/>
                </a:lnTo>
                <a:lnTo>
                  <a:pt x="125818" y="117982"/>
                </a:lnTo>
                <a:lnTo>
                  <a:pt x="121846" y="129147"/>
                </a:lnTo>
                <a:lnTo>
                  <a:pt x="118360" y="139577"/>
                </a:lnTo>
                <a:lnTo>
                  <a:pt x="114031" y="153339"/>
                </a:lnTo>
                <a:lnTo>
                  <a:pt x="107530" y="174498"/>
                </a:lnTo>
                <a:lnTo>
                  <a:pt x="152314" y="174497"/>
                </a:lnTo>
                <a:lnTo>
                  <a:pt x="214401" y="0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980" y="48655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241" y="0"/>
                </a:lnTo>
              </a:path>
            </a:pathLst>
          </a:custGeom>
          <a:ln w="33020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040" y="4116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2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980" y="397018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33" y="0"/>
                </a:lnTo>
              </a:path>
            </a:pathLst>
          </a:custGeom>
          <a:ln w="2920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040" y="32907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4411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0980" y="31192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0" y="0"/>
                </a:lnTo>
              </a:path>
            </a:pathLst>
          </a:custGeom>
          <a:ln w="34289">
            <a:solidFill>
              <a:srgbClr val="91C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2005" y="295357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79">
                <a:moveTo>
                  <a:pt x="113004" y="0"/>
                </a:moveTo>
                <a:lnTo>
                  <a:pt x="0" y="0"/>
                </a:lnTo>
                <a:lnTo>
                  <a:pt x="0" y="208203"/>
                </a:lnTo>
                <a:lnTo>
                  <a:pt x="44119" y="208203"/>
                </a:lnTo>
                <a:lnTo>
                  <a:pt x="44119" y="138874"/>
                </a:lnTo>
                <a:lnTo>
                  <a:pt x="178731" y="138874"/>
                </a:lnTo>
                <a:lnTo>
                  <a:pt x="175550" y="133394"/>
                </a:lnTo>
                <a:lnTo>
                  <a:pt x="163404" y="125670"/>
                </a:lnTo>
                <a:lnTo>
                  <a:pt x="146126" y="122377"/>
                </a:lnTo>
                <a:lnTo>
                  <a:pt x="146126" y="120764"/>
                </a:lnTo>
                <a:lnTo>
                  <a:pt x="166679" y="114949"/>
                </a:lnTo>
                <a:lnTo>
                  <a:pt x="179238" y="104863"/>
                </a:lnTo>
                <a:lnTo>
                  <a:pt x="44119" y="104863"/>
                </a:lnTo>
                <a:lnTo>
                  <a:pt x="44119" y="34315"/>
                </a:lnTo>
                <a:lnTo>
                  <a:pt x="183828" y="34315"/>
                </a:lnTo>
                <a:lnTo>
                  <a:pt x="183629" y="32789"/>
                </a:lnTo>
                <a:lnTo>
                  <a:pt x="171054" y="13617"/>
                </a:lnTo>
                <a:lnTo>
                  <a:pt x="148066" y="3165"/>
                </a:lnTo>
                <a:lnTo>
                  <a:pt x="113004" y="0"/>
                </a:lnTo>
                <a:close/>
              </a:path>
              <a:path w="187960" h="208279">
                <a:moveTo>
                  <a:pt x="178731" y="138874"/>
                </a:moveTo>
                <a:lnTo>
                  <a:pt x="106159" y="138874"/>
                </a:lnTo>
                <a:lnTo>
                  <a:pt x="115183" y="139196"/>
                </a:lnTo>
                <a:lnTo>
                  <a:pt x="122080" y="140282"/>
                </a:lnTo>
                <a:lnTo>
                  <a:pt x="140627" y="170738"/>
                </a:lnTo>
                <a:lnTo>
                  <a:pt x="140627" y="208203"/>
                </a:lnTo>
                <a:lnTo>
                  <a:pt x="185077" y="208203"/>
                </a:lnTo>
                <a:lnTo>
                  <a:pt x="185077" y="162928"/>
                </a:lnTo>
                <a:lnTo>
                  <a:pt x="182721" y="145747"/>
                </a:lnTo>
                <a:lnTo>
                  <a:pt x="178731" y="138874"/>
                </a:lnTo>
                <a:close/>
              </a:path>
              <a:path w="187960" h="208279">
                <a:moveTo>
                  <a:pt x="183828" y="34315"/>
                </a:moveTo>
                <a:lnTo>
                  <a:pt x="108839" y="34315"/>
                </a:lnTo>
                <a:lnTo>
                  <a:pt x="126076" y="35649"/>
                </a:lnTo>
                <a:lnTo>
                  <a:pt x="136374" y="40787"/>
                </a:lnTo>
                <a:lnTo>
                  <a:pt x="141359" y="51433"/>
                </a:lnTo>
                <a:lnTo>
                  <a:pt x="142659" y="69291"/>
                </a:lnTo>
                <a:lnTo>
                  <a:pt x="142279" y="80628"/>
                </a:lnTo>
                <a:lnTo>
                  <a:pt x="105829" y="104863"/>
                </a:lnTo>
                <a:lnTo>
                  <a:pt x="179238" y="104863"/>
                </a:lnTo>
                <a:lnTo>
                  <a:pt x="185693" y="87969"/>
                </a:lnTo>
                <a:lnTo>
                  <a:pt x="187452" y="62115"/>
                </a:lnTo>
                <a:lnTo>
                  <a:pt x="183828" y="34315"/>
                </a:lnTo>
                <a:close/>
              </a:path>
            </a:pathLst>
          </a:custGeom>
          <a:solidFill>
            <a:srgbClr val="91C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4739" y="638380"/>
            <a:ext cx="2090378" cy="17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139990"/>
            <a:ext cx="10160000" cy="480059"/>
          </a:xfrm>
          <a:custGeom>
            <a:avLst/>
            <a:gdLst/>
            <a:ahLst/>
            <a:cxnLst/>
            <a:rect l="l" t="t" r="r" b="b"/>
            <a:pathLst>
              <a:path w="10160000" h="480059">
                <a:moveTo>
                  <a:pt x="0" y="480009"/>
                </a:moveTo>
                <a:lnTo>
                  <a:pt x="10160000" y="480009"/>
                </a:lnTo>
                <a:lnTo>
                  <a:pt x="10160000" y="0"/>
                </a:lnTo>
                <a:lnTo>
                  <a:pt x="0" y="0"/>
                </a:lnTo>
                <a:lnTo>
                  <a:pt x="0" y="480009"/>
                </a:lnTo>
                <a:close/>
              </a:path>
            </a:pathLst>
          </a:custGeom>
          <a:solidFill>
            <a:srgbClr val="0E6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Nadpis 31"/>
          <p:cNvSpPr>
            <a:spLocks noGrp="1"/>
          </p:cNvSpPr>
          <p:nvPr>
            <p:ph type="ctrTitle"/>
          </p:nvPr>
        </p:nvSpPr>
        <p:spPr>
          <a:xfrm>
            <a:off x="762000" y="987224"/>
            <a:ext cx="8636000" cy="430887"/>
          </a:xfrm>
        </p:spPr>
        <p:txBody>
          <a:bodyPr/>
          <a:lstStyle/>
          <a:p>
            <a:pPr algn="ctr"/>
            <a:r>
              <a:rPr lang="cs-CZ" sz="2800" dirty="0" smtClean="0"/>
              <a:t>Finanční kritérium</a:t>
            </a:r>
            <a:r>
              <a:rPr lang="cs-CZ" sz="2800" dirty="0"/>
              <a:t>	</a:t>
            </a: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97" y="1752600"/>
            <a:ext cx="8348405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359</Words>
  <Application>Microsoft Office PowerPoint</Application>
  <PresentationFormat>Vlastní</PresentationFormat>
  <Paragraphs>54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Georgia</vt:lpstr>
      <vt:lpstr>Office Theme</vt:lpstr>
      <vt:lpstr>Seminář výzva č. 8 MAS</vt:lpstr>
      <vt:lpstr>Výzva č. 8 „MAS Český sever z.s. – IROP – Zlepšování kvality a dostupnosti vzdělání - Zvyšování kvality vzdělávání v MAS Český sever“  </vt:lpstr>
      <vt:lpstr>Dokumenty výzvy </vt:lpstr>
      <vt:lpstr>Struktura Specifických pravidel </vt:lpstr>
      <vt:lpstr>Příjemci dotace</vt:lpstr>
      <vt:lpstr>Podporované aktivity </vt:lpstr>
      <vt:lpstr>Podporované aktivity </vt:lpstr>
      <vt:lpstr>Podporované aktivity </vt:lpstr>
      <vt:lpstr>Finanční kritérium </vt:lpstr>
      <vt:lpstr>Nepodporované aktivity nebo projekty </vt:lpstr>
      <vt:lpstr>Kritéria formálních náležitostí</vt:lpstr>
      <vt:lpstr>Věcná kritéria základní a střední vzdělávání</vt:lpstr>
      <vt:lpstr>Věcná kritéria mimoškolní vzdělávání</vt:lpstr>
      <vt:lpstr>Povinné přílohy</vt:lpstr>
      <vt:lpstr>Studie proveditelnosti (příloha specifických pravidel)</vt:lpstr>
      <vt:lpstr>MS 2014+ https://mseu.mssf.cz/</vt:lpstr>
      <vt:lpstr>MS 2014+         https://mseu.mssf.cz/</vt:lpstr>
      <vt:lpstr>MS 2014+         https://mseu.mssf.cz/</vt:lpstr>
      <vt:lpstr>MS 2014+         https://mseu.mssf.cz/</vt:lpstr>
      <vt:lpstr>MS 2014+         https://mseu.mssf.cz/</vt:lpstr>
      <vt:lpstr>Děkuji za Vaši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Martin</cp:lastModifiedBy>
  <cp:revision>64</cp:revision>
  <dcterms:created xsi:type="dcterms:W3CDTF">2016-04-20T15:11:01Z</dcterms:created>
  <dcterms:modified xsi:type="dcterms:W3CDTF">2020-05-13T12:22:55Z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Adobe InDesign CS4 (6.0.6)</vt:lpwstr>
  </property>
  <property fmtid="{D5CDD505-2E9C-101B-9397-08002B2CF9AE}" pid="4" name="LastSaved">
    <vt:filetime>2016-04-20T00:00:00Z</vt:filetime>
  </property>
</Properties>
</file>